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1" r:id="rId2"/>
  </p:sldMasterIdLst>
  <p:notesMasterIdLst>
    <p:notesMasterId r:id="rId11"/>
  </p:notesMasterIdLst>
  <p:sldIdLst>
    <p:sldId id="283" r:id="rId3"/>
    <p:sldId id="521" r:id="rId4"/>
    <p:sldId id="524" r:id="rId5"/>
    <p:sldId id="525" r:id="rId6"/>
    <p:sldId id="526" r:id="rId7"/>
    <p:sldId id="527" r:id="rId8"/>
    <p:sldId id="522" r:id="rId9"/>
    <p:sldId id="52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C63F"/>
    <a:srgbClr val="0096FF"/>
    <a:srgbClr val="FFFFFF"/>
    <a:srgbClr val="282362"/>
    <a:srgbClr val="DCDAF2"/>
    <a:srgbClr val="5461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96" autoAdjust="0"/>
    <p:restoredTop sz="77202" autoAdjust="0"/>
  </p:normalViewPr>
  <p:slideViewPr>
    <p:cSldViewPr snapToGrid="0" showGuides="1">
      <p:cViewPr>
        <p:scale>
          <a:sx n="74" d="100"/>
          <a:sy n="74" d="100"/>
        </p:scale>
        <p:origin x="1048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993DAB-158A-5A4F-9571-82C3F1CD5879}" type="datetimeFigureOut">
              <a:rPr lang="fr-FR" smtClean="0"/>
              <a:t>16/05/2018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1EB006-2DD9-3946-AF15-09AAE92EA1E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6590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EB006-2DD9-3946-AF15-09AAE92EA1E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4321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EB006-2DD9-3946-AF15-09AAE92EA1E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3580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EB006-2DD9-3946-AF15-09AAE92EA1E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1795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EB006-2DD9-3946-AF15-09AAE92EA1EA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01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0D334C3-A4C6-D344-9DAB-55DF886DF6E4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altLang="en-US"/>
              <a:t>04/10/12</a:t>
            </a: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xmlns="" id="{1214D543-2F2B-DE4C-B31D-2EA0B477B9A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2012B48-FA6B-284B-A00E-E74F56878E55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24577" name="Text Box 1">
            <a:extLst>
              <a:ext uri="{FF2B5EF4-FFF2-40B4-BE49-F238E27FC236}">
                <a16:creationId xmlns:a16="http://schemas.microsoft.com/office/drawing/2014/main" xmlns="" id="{60BB91DC-BD41-2A41-BB83-28665970B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0"/>
            <a:ext cx="29273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58775" indent="-311150">
              <a:tabLst>
                <a:tab pos="358775" algn="l"/>
                <a:tab pos="806450" algn="l"/>
                <a:tab pos="1255713" algn="l"/>
                <a:tab pos="1704975" algn="l"/>
                <a:tab pos="2154238" algn="l"/>
                <a:tab pos="2603500" algn="l"/>
                <a:tab pos="3052763" algn="l"/>
                <a:tab pos="3502025" algn="l"/>
                <a:tab pos="3951288" algn="l"/>
                <a:tab pos="4400550" algn="l"/>
                <a:tab pos="4849813" algn="l"/>
                <a:tab pos="5299075" algn="l"/>
                <a:tab pos="5748338" algn="l"/>
                <a:tab pos="6197600" algn="l"/>
                <a:tab pos="6646863" algn="l"/>
                <a:tab pos="7096125" algn="l"/>
                <a:tab pos="7545388" algn="l"/>
                <a:tab pos="7994650" algn="l"/>
                <a:tab pos="8443913" algn="l"/>
                <a:tab pos="8893175" algn="l"/>
                <a:tab pos="9342438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358775" algn="l"/>
                <a:tab pos="806450" algn="l"/>
                <a:tab pos="1255713" algn="l"/>
                <a:tab pos="1704975" algn="l"/>
                <a:tab pos="2154238" algn="l"/>
                <a:tab pos="2603500" algn="l"/>
                <a:tab pos="3052763" algn="l"/>
                <a:tab pos="3502025" algn="l"/>
                <a:tab pos="3951288" algn="l"/>
                <a:tab pos="4400550" algn="l"/>
                <a:tab pos="4849813" algn="l"/>
                <a:tab pos="5299075" algn="l"/>
                <a:tab pos="5748338" algn="l"/>
                <a:tab pos="6197600" algn="l"/>
                <a:tab pos="6646863" algn="l"/>
                <a:tab pos="7096125" algn="l"/>
                <a:tab pos="7545388" algn="l"/>
                <a:tab pos="7994650" algn="l"/>
                <a:tab pos="8443913" algn="l"/>
                <a:tab pos="8893175" algn="l"/>
                <a:tab pos="9342438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358775" algn="l"/>
                <a:tab pos="806450" algn="l"/>
                <a:tab pos="1255713" algn="l"/>
                <a:tab pos="1704975" algn="l"/>
                <a:tab pos="2154238" algn="l"/>
                <a:tab pos="2603500" algn="l"/>
                <a:tab pos="3052763" algn="l"/>
                <a:tab pos="3502025" algn="l"/>
                <a:tab pos="3951288" algn="l"/>
                <a:tab pos="4400550" algn="l"/>
                <a:tab pos="4849813" algn="l"/>
                <a:tab pos="5299075" algn="l"/>
                <a:tab pos="5748338" algn="l"/>
                <a:tab pos="6197600" algn="l"/>
                <a:tab pos="6646863" algn="l"/>
                <a:tab pos="7096125" algn="l"/>
                <a:tab pos="7545388" algn="l"/>
                <a:tab pos="7994650" algn="l"/>
                <a:tab pos="8443913" algn="l"/>
                <a:tab pos="8893175" algn="l"/>
                <a:tab pos="9342438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358775" algn="l"/>
                <a:tab pos="806450" algn="l"/>
                <a:tab pos="1255713" algn="l"/>
                <a:tab pos="1704975" algn="l"/>
                <a:tab pos="2154238" algn="l"/>
                <a:tab pos="2603500" algn="l"/>
                <a:tab pos="3052763" algn="l"/>
                <a:tab pos="3502025" algn="l"/>
                <a:tab pos="3951288" algn="l"/>
                <a:tab pos="4400550" algn="l"/>
                <a:tab pos="4849813" algn="l"/>
                <a:tab pos="5299075" algn="l"/>
                <a:tab pos="5748338" algn="l"/>
                <a:tab pos="6197600" algn="l"/>
                <a:tab pos="6646863" algn="l"/>
                <a:tab pos="7096125" algn="l"/>
                <a:tab pos="7545388" algn="l"/>
                <a:tab pos="7994650" algn="l"/>
                <a:tab pos="8443913" algn="l"/>
                <a:tab pos="8893175" algn="l"/>
                <a:tab pos="9342438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358775" algn="l"/>
                <a:tab pos="806450" algn="l"/>
                <a:tab pos="1255713" algn="l"/>
                <a:tab pos="1704975" algn="l"/>
                <a:tab pos="2154238" algn="l"/>
                <a:tab pos="2603500" algn="l"/>
                <a:tab pos="3052763" algn="l"/>
                <a:tab pos="3502025" algn="l"/>
                <a:tab pos="3951288" algn="l"/>
                <a:tab pos="4400550" algn="l"/>
                <a:tab pos="4849813" algn="l"/>
                <a:tab pos="5299075" algn="l"/>
                <a:tab pos="5748338" algn="l"/>
                <a:tab pos="6197600" algn="l"/>
                <a:tab pos="6646863" algn="l"/>
                <a:tab pos="7096125" algn="l"/>
                <a:tab pos="7545388" algn="l"/>
                <a:tab pos="7994650" algn="l"/>
                <a:tab pos="8443913" algn="l"/>
                <a:tab pos="8893175" algn="l"/>
                <a:tab pos="9342438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8775" algn="l"/>
                <a:tab pos="806450" algn="l"/>
                <a:tab pos="1255713" algn="l"/>
                <a:tab pos="1704975" algn="l"/>
                <a:tab pos="2154238" algn="l"/>
                <a:tab pos="2603500" algn="l"/>
                <a:tab pos="3052763" algn="l"/>
                <a:tab pos="3502025" algn="l"/>
                <a:tab pos="3951288" algn="l"/>
                <a:tab pos="4400550" algn="l"/>
                <a:tab pos="4849813" algn="l"/>
                <a:tab pos="5299075" algn="l"/>
                <a:tab pos="5748338" algn="l"/>
                <a:tab pos="6197600" algn="l"/>
                <a:tab pos="6646863" algn="l"/>
                <a:tab pos="7096125" algn="l"/>
                <a:tab pos="7545388" algn="l"/>
                <a:tab pos="7994650" algn="l"/>
                <a:tab pos="8443913" algn="l"/>
                <a:tab pos="8893175" algn="l"/>
                <a:tab pos="9342438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8775" algn="l"/>
                <a:tab pos="806450" algn="l"/>
                <a:tab pos="1255713" algn="l"/>
                <a:tab pos="1704975" algn="l"/>
                <a:tab pos="2154238" algn="l"/>
                <a:tab pos="2603500" algn="l"/>
                <a:tab pos="3052763" algn="l"/>
                <a:tab pos="3502025" algn="l"/>
                <a:tab pos="3951288" algn="l"/>
                <a:tab pos="4400550" algn="l"/>
                <a:tab pos="4849813" algn="l"/>
                <a:tab pos="5299075" algn="l"/>
                <a:tab pos="5748338" algn="l"/>
                <a:tab pos="6197600" algn="l"/>
                <a:tab pos="6646863" algn="l"/>
                <a:tab pos="7096125" algn="l"/>
                <a:tab pos="7545388" algn="l"/>
                <a:tab pos="7994650" algn="l"/>
                <a:tab pos="8443913" algn="l"/>
                <a:tab pos="8893175" algn="l"/>
                <a:tab pos="9342438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8775" algn="l"/>
                <a:tab pos="806450" algn="l"/>
                <a:tab pos="1255713" algn="l"/>
                <a:tab pos="1704975" algn="l"/>
                <a:tab pos="2154238" algn="l"/>
                <a:tab pos="2603500" algn="l"/>
                <a:tab pos="3052763" algn="l"/>
                <a:tab pos="3502025" algn="l"/>
                <a:tab pos="3951288" algn="l"/>
                <a:tab pos="4400550" algn="l"/>
                <a:tab pos="4849813" algn="l"/>
                <a:tab pos="5299075" algn="l"/>
                <a:tab pos="5748338" algn="l"/>
                <a:tab pos="6197600" algn="l"/>
                <a:tab pos="6646863" algn="l"/>
                <a:tab pos="7096125" algn="l"/>
                <a:tab pos="7545388" algn="l"/>
                <a:tab pos="7994650" algn="l"/>
                <a:tab pos="8443913" algn="l"/>
                <a:tab pos="8893175" algn="l"/>
                <a:tab pos="9342438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8775" algn="l"/>
                <a:tab pos="806450" algn="l"/>
                <a:tab pos="1255713" algn="l"/>
                <a:tab pos="1704975" algn="l"/>
                <a:tab pos="2154238" algn="l"/>
                <a:tab pos="2603500" algn="l"/>
                <a:tab pos="3052763" algn="l"/>
                <a:tab pos="3502025" algn="l"/>
                <a:tab pos="3951288" algn="l"/>
                <a:tab pos="4400550" algn="l"/>
                <a:tab pos="4849813" algn="l"/>
                <a:tab pos="5299075" algn="l"/>
                <a:tab pos="5748338" algn="l"/>
                <a:tab pos="6197600" algn="l"/>
                <a:tab pos="6646863" algn="l"/>
                <a:tab pos="7096125" algn="l"/>
                <a:tab pos="7545388" algn="l"/>
                <a:tab pos="7994650" algn="l"/>
                <a:tab pos="8443913" algn="l"/>
                <a:tab pos="8893175" algn="l"/>
                <a:tab pos="9342438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04/10/12</a:t>
            </a:r>
          </a:p>
        </p:txBody>
      </p:sp>
      <p:sp>
        <p:nvSpPr>
          <p:cNvPr id="24578" name="Text Box 2">
            <a:extLst>
              <a:ext uri="{FF2B5EF4-FFF2-40B4-BE49-F238E27FC236}">
                <a16:creationId xmlns:a16="http://schemas.microsoft.com/office/drawing/2014/main" xmlns="" id="{324C3FF5-63BE-CC4A-AC2F-1EB156BB8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273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358775" indent="-311150">
              <a:tabLst>
                <a:tab pos="358775" algn="l"/>
                <a:tab pos="806450" algn="l"/>
                <a:tab pos="1255713" algn="l"/>
                <a:tab pos="1704975" algn="l"/>
                <a:tab pos="2154238" algn="l"/>
                <a:tab pos="2603500" algn="l"/>
                <a:tab pos="3052763" algn="l"/>
                <a:tab pos="3502025" algn="l"/>
                <a:tab pos="3951288" algn="l"/>
                <a:tab pos="4400550" algn="l"/>
                <a:tab pos="4849813" algn="l"/>
                <a:tab pos="5299075" algn="l"/>
                <a:tab pos="5748338" algn="l"/>
                <a:tab pos="6197600" algn="l"/>
                <a:tab pos="6646863" algn="l"/>
                <a:tab pos="7096125" algn="l"/>
                <a:tab pos="7545388" algn="l"/>
                <a:tab pos="7994650" algn="l"/>
                <a:tab pos="8443913" algn="l"/>
                <a:tab pos="8893175" algn="l"/>
                <a:tab pos="9342438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358775" algn="l"/>
                <a:tab pos="806450" algn="l"/>
                <a:tab pos="1255713" algn="l"/>
                <a:tab pos="1704975" algn="l"/>
                <a:tab pos="2154238" algn="l"/>
                <a:tab pos="2603500" algn="l"/>
                <a:tab pos="3052763" algn="l"/>
                <a:tab pos="3502025" algn="l"/>
                <a:tab pos="3951288" algn="l"/>
                <a:tab pos="4400550" algn="l"/>
                <a:tab pos="4849813" algn="l"/>
                <a:tab pos="5299075" algn="l"/>
                <a:tab pos="5748338" algn="l"/>
                <a:tab pos="6197600" algn="l"/>
                <a:tab pos="6646863" algn="l"/>
                <a:tab pos="7096125" algn="l"/>
                <a:tab pos="7545388" algn="l"/>
                <a:tab pos="7994650" algn="l"/>
                <a:tab pos="8443913" algn="l"/>
                <a:tab pos="8893175" algn="l"/>
                <a:tab pos="9342438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358775" algn="l"/>
                <a:tab pos="806450" algn="l"/>
                <a:tab pos="1255713" algn="l"/>
                <a:tab pos="1704975" algn="l"/>
                <a:tab pos="2154238" algn="l"/>
                <a:tab pos="2603500" algn="l"/>
                <a:tab pos="3052763" algn="l"/>
                <a:tab pos="3502025" algn="l"/>
                <a:tab pos="3951288" algn="l"/>
                <a:tab pos="4400550" algn="l"/>
                <a:tab pos="4849813" algn="l"/>
                <a:tab pos="5299075" algn="l"/>
                <a:tab pos="5748338" algn="l"/>
                <a:tab pos="6197600" algn="l"/>
                <a:tab pos="6646863" algn="l"/>
                <a:tab pos="7096125" algn="l"/>
                <a:tab pos="7545388" algn="l"/>
                <a:tab pos="7994650" algn="l"/>
                <a:tab pos="8443913" algn="l"/>
                <a:tab pos="8893175" algn="l"/>
                <a:tab pos="9342438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358775" algn="l"/>
                <a:tab pos="806450" algn="l"/>
                <a:tab pos="1255713" algn="l"/>
                <a:tab pos="1704975" algn="l"/>
                <a:tab pos="2154238" algn="l"/>
                <a:tab pos="2603500" algn="l"/>
                <a:tab pos="3052763" algn="l"/>
                <a:tab pos="3502025" algn="l"/>
                <a:tab pos="3951288" algn="l"/>
                <a:tab pos="4400550" algn="l"/>
                <a:tab pos="4849813" algn="l"/>
                <a:tab pos="5299075" algn="l"/>
                <a:tab pos="5748338" algn="l"/>
                <a:tab pos="6197600" algn="l"/>
                <a:tab pos="6646863" algn="l"/>
                <a:tab pos="7096125" algn="l"/>
                <a:tab pos="7545388" algn="l"/>
                <a:tab pos="7994650" algn="l"/>
                <a:tab pos="8443913" algn="l"/>
                <a:tab pos="8893175" algn="l"/>
                <a:tab pos="9342438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358775" algn="l"/>
                <a:tab pos="806450" algn="l"/>
                <a:tab pos="1255713" algn="l"/>
                <a:tab pos="1704975" algn="l"/>
                <a:tab pos="2154238" algn="l"/>
                <a:tab pos="2603500" algn="l"/>
                <a:tab pos="3052763" algn="l"/>
                <a:tab pos="3502025" algn="l"/>
                <a:tab pos="3951288" algn="l"/>
                <a:tab pos="4400550" algn="l"/>
                <a:tab pos="4849813" algn="l"/>
                <a:tab pos="5299075" algn="l"/>
                <a:tab pos="5748338" algn="l"/>
                <a:tab pos="6197600" algn="l"/>
                <a:tab pos="6646863" algn="l"/>
                <a:tab pos="7096125" algn="l"/>
                <a:tab pos="7545388" algn="l"/>
                <a:tab pos="7994650" algn="l"/>
                <a:tab pos="8443913" algn="l"/>
                <a:tab pos="8893175" algn="l"/>
                <a:tab pos="9342438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8775" algn="l"/>
                <a:tab pos="806450" algn="l"/>
                <a:tab pos="1255713" algn="l"/>
                <a:tab pos="1704975" algn="l"/>
                <a:tab pos="2154238" algn="l"/>
                <a:tab pos="2603500" algn="l"/>
                <a:tab pos="3052763" algn="l"/>
                <a:tab pos="3502025" algn="l"/>
                <a:tab pos="3951288" algn="l"/>
                <a:tab pos="4400550" algn="l"/>
                <a:tab pos="4849813" algn="l"/>
                <a:tab pos="5299075" algn="l"/>
                <a:tab pos="5748338" algn="l"/>
                <a:tab pos="6197600" algn="l"/>
                <a:tab pos="6646863" algn="l"/>
                <a:tab pos="7096125" algn="l"/>
                <a:tab pos="7545388" algn="l"/>
                <a:tab pos="7994650" algn="l"/>
                <a:tab pos="8443913" algn="l"/>
                <a:tab pos="8893175" algn="l"/>
                <a:tab pos="9342438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8775" algn="l"/>
                <a:tab pos="806450" algn="l"/>
                <a:tab pos="1255713" algn="l"/>
                <a:tab pos="1704975" algn="l"/>
                <a:tab pos="2154238" algn="l"/>
                <a:tab pos="2603500" algn="l"/>
                <a:tab pos="3052763" algn="l"/>
                <a:tab pos="3502025" algn="l"/>
                <a:tab pos="3951288" algn="l"/>
                <a:tab pos="4400550" algn="l"/>
                <a:tab pos="4849813" algn="l"/>
                <a:tab pos="5299075" algn="l"/>
                <a:tab pos="5748338" algn="l"/>
                <a:tab pos="6197600" algn="l"/>
                <a:tab pos="6646863" algn="l"/>
                <a:tab pos="7096125" algn="l"/>
                <a:tab pos="7545388" algn="l"/>
                <a:tab pos="7994650" algn="l"/>
                <a:tab pos="8443913" algn="l"/>
                <a:tab pos="8893175" algn="l"/>
                <a:tab pos="9342438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8775" algn="l"/>
                <a:tab pos="806450" algn="l"/>
                <a:tab pos="1255713" algn="l"/>
                <a:tab pos="1704975" algn="l"/>
                <a:tab pos="2154238" algn="l"/>
                <a:tab pos="2603500" algn="l"/>
                <a:tab pos="3052763" algn="l"/>
                <a:tab pos="3502025" algn="l"/>
                <a:tab pos="3951288" algn="l"/>
                <a:tab pos="4400550" algn="l"/>
                <a:tab pos="4849813" algn="l"/>
                <a:tab pos="5299075" algn="l"/>
                <a:tab pos="5748338" algn="l"/>
                <a:tab pos="6197600" algn="l"/>
                <a:tab pos="6646863" algn="l"/>
                <a:tab pos="7096125" algn="l"/>
                <a:tab pos="7545388" algn="l"/>
                <a:tab pos="7994650" algn="l"/>
                <a:tab pos="8443913" algn="l"/>
                <a:tab pos="8893175" algn="l"/>
                <a:tab pos="9342438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8775" algn="l"/>
                <a:tab pos="806450" algn="l"/>
                <a:tab pos="1255713" algn="l"/>
                <a:tab pos="1704975" algn="l"/>
                <a:tab pos="2154238" algn="l"/>
                <a:tab pos="2603500" algn="l"/>
                <a:tab pos="3052763" algn="l"/>
                <a:tab pos="3502025" algn="l"/>
                <a:tab pos="3951288" algn="l"/>
                <a:tab pos="4400550" algn="l"/>
                <a:tab pos="4849813" algn="l"/>
                <a:tab pos="5299075" algn="l"/>
                <a:tab pos="5748338" algn="l"/>
                <a:tab pos="6197600" algn="l"/>
                <a:tab pos="6646863" algn="l"/>
                <a:tab pos="7096125" algn="l"/>
                <a:tab pos="7545388" algn="l"/>
                <a:tab pos="7994650" algn="l"/>
                <a:tab pos="8443913" algn="l"/>
                <a:tab pos="8893175" algn="l"/>
                <a:tab pos="9342438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C229CFD4-18A7-504E-B923-8FE9229E462F}" type="slidenum"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>
                <a:buClrTx/>
                <a:buFontTx/>
                <a:buNone/>
              </a:pPr>
              <a:t>5</a:t>
            </a:fld>
            <a:endParaRPr lang="en-US" altLang="en-US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79" name="Text Box 3">
            <a:extLst>
              <a:ext uri="{FF2B5EF4-FFF2-40B4-BE49-F238E27FC236}">
                <a16:creationId xmlns:a16="http://schemas.microsoft.com/office/drawing/2014/main" xmlns="" id="{83E25AEC-8632-6A4C-AF4E-BB68A34E0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0"/>
            <a:ext cx="2949575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58775" indent="-315913">
              <a:tabLst>
                <a:tab pos="358775" algn="l"/>
                <a:tab pos="806450" algn="l"/>
                <a:tab pos="1255713" algn="l"/>
                <a:tab pos="1704975" algn="l"/>
                <a:tab pos="2154238" algn="l"/>
                <a:tab pos="2603500" algn="l"/>
                <a:tab pos="3052763" algn="l"/>
                <a:tab pos="3502025" algn="l"/>
                <a:tab pos="3951288" algn="l"/>
                <a:tab pos="4400550" algn="l"/>
                <a:tab pos="4849813" algn="l"/>
                <a:tab pos="5299075" algn="l"/>
                <a:tab pos="5748338" algn="l"/>
                <a:tab pos="6197600" algn="l"/>
                <a:tab pos="6646863" algn="l"/>
                <a:tab pos="7096125" algn="l"/>
                <a:tab pos="7545388" algn="l"/>
                <a:tab pos="7994650" algn="l"/>
                <a:tab pos="8443913" algn="l"/>
                <a:tab pos="8893175" algn="l"/>
                <a:tab pos="9342438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358775" algn="l"/>
                <a:tab pos="806450" algn="l"/>
                <a:tab pos="1255713" algn="l"/>
                <a:tab pos="1704975" algn="l"/>
                <a:tab pos="2154238" algn="l"/>
                <a:tab pos="2603500" algn="l"/>
                <a:tab pos="3052763" algn="l"/>
                <a:tab pos="3502025" algn="l"/>
                <a:tab pos="3951288" algn="l"/>
                <a:tab pos="4400550" algn="l"/>
                <a:tab pos="4849813" algn="l"/>
                <a:tab pos="5299075" algn="l"/>
                <a:tab pos="5748338" algn="l"/>
                <a:tab pos="6197600" algn="l"/>
                <a:tab pos="6646863" algn="l"/>
                <a:tab pos="7096125" algn="l"/>
                <a:tab pos="7545388" algn="l"/>
                <a:tab pos="7994650" algn="l"/>
                <a:tab pos="8443913" algn="l"/>
                <a:tab pos="8893175" algn="l"/>
                <a:tab pos="9342438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358775" algn="l"/>
                <a:tab pos="806450" algn="l"/>
                <a:tab pos="1255713" algn="l"/>
                <a:tab pos="1704975" algn="l"/>
                <a:tab pos="2154238" algn="l"/>
                <a:tab pos="2603500" algn="l"/>
                <a:tab pos="3052763" algn="l"/>
                <a:tab pos="3502025" algn="l"/>
                <a:tab pos="3951288" algn="l"/>
                <a:tab pos="4400550" algn="l"/>
                <a:tab pos="4849813" algn="l"/>
                <a:tab pos="5299075" algn="l"/>
                <a:tab pos="5748338" algn="l"/>
                <a:tab pos="6197600" algn="l"/>
                <a:tab pos="6646863" algn="l"/>
                <a:tab pos="7096125" algn="l"/>
                <a:tab pos="7545388" algn="l"/>
                <a:tab pos="7994650" algn="l"/>
                <a:tab pos="8443913" algn="l"/>
                <a:tab pos="8893175" algn="l"/>
                <a:tab pos="9342438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358775" algn="l"/>
                <a:tab pos="806450" algn="l"/>
                <a:tab pos="1255713" algn="l"/>
                <a:tab pos="1704975" algn="l"/>
                <a:tab pos="2154238" algn="l"/>
                <a:tab pos="2603500" algn="l"/>
                <a:tab pos="3052763" algn="l"/>
                <a:tab pos="3502025" algn="l"/>
                <a:tab pos="3951288" algn="l"/>
                <a:tab pos="4400550" algn="l"/>
                <a:tab pos="4849813" algn="l"/>
                <a:tab pos="5299075" algn="l"/>
                <a:tab pos="5748338" algn="l"/>
                <a:tab pos="6197600" algn="l"/>
                <a:tab pos="6646863" algn="l"/>
                <a:tab pos="7096125" algn="l"/>
                <a:tab pos="7545388" algn="l"/>
                <a:tab pos="7994650" algn="l"/>
                <a:tab pos="8443913" algn="l"/>
                <a:tab pos="8893175" algn="l"/>
                <a:tab pos="9342438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358775" algn="l"/>
                <a:tab pos="806450" algn="l"/>
                <a:tab pos="1255713" algn="l"/>
                <a:tab pos="1704975" algn="l"/>
                <a:tab pos="2154238" algn="l"/>
                <a:tab pos="2603500" algn="l"/>
                <a:tab pos="3052763" algn="l"/>
                <a:tab pos="3502025" algn="l"/>
                <a:tab pos="3951288" algn="l"/>
                <a:tab pos="4400550" algn="l"/>
                <a:tab pos="4849813" algn="l"/>
                <a:tab pos="5299075" algn="l"/>
                <a:tab pos="5748338" algn="l"/>
                <a:tab pos="6197600" algn="l"/>
                <a:tab pos="6646863" algn="l"/>
                <a:tab pos="7096125" algn="l"/>
                <a:tab pos="7545388" algn="l"/>
                <a:tab pos="7994650" algn="l"/>
                <a:tab pos="8443913" algn="l"/>
                <a:tab pos="8893175" algn="l"/>
                <a:tab pos="9342438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8775" algn="l"/>
                <a:tab pos="806450" algn="l"/>
                <a:tab pos="1255713" algn="l"/>
                <a:tab pos="1704975" algn="l"/>
                <a:tab pos="2154238" algn="l"/>
                <a:tab pos="2603500" algn="l"/>
                <a:tab pos="3052763" algn="l"/>
                <a:tab pos="3502025" algn="l"/>
                <a:tab pos="3951288" algn="l"/>
                <a:tab pos="4400550" algn="l"/>
                <a:tab pos="4849813" algn="l"/>
                <a:tab pos="5299075" algn="l"/>
                <a:tab pos="5748338" algn="l"/>
                <a:tab pos="6197600" algn="l"/>
                <a:tab pos="6646863" algn="l"/>
                <a:tab pos="7096125" algn="l"/>
                <a:tab pos="7545388" algn="l"/>
                <a:tab pos="7994650" algn="l"/>
                <a:tab pos="8443913" algn="l"/>
                <a:tab pos="8893175" algn="l"/>
                <a:tab pos="9342438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8775" algn="l"/>
                <a:tab pos="806450" algn="l"/>
                <a:tab pos="1255713" algn="l"/>
                <a:tab pos="1704975" algn="l"/>
                <a:tab pos="2154238" algn="l"/>
                <a:tab pos="2603500" algn="l"/>
                <a:tab pos="3052763" algn="l"/>
                <a:tab pos="3502025" algn="l"/>
                <a:tab pos="3951288" algn="l"/>
                <a:tab pos="4400550" algn="l"/>
                <a:tab pos="4849813" algn="l"/>
                <a:tab pos="5299075" algn="l"/>
                <a:tab pos="5748338" algn="l"/>
                <a:tab pos="6197600" algn="l"/>
                <a:tab pos="6646863" algn="l"/>
                <a:tab pos="7096125" algn="l"/>
                <a:tab pos="7545388" algn="l"/>
                <a:tab pos="7994650" algn="l"/>
                <a:tab pos="8443913" algn="l"/>
                <a:tab pos="8893175" algn="l"/>
                <a:tab pos="9342438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8775" algn="l"/>
                <a:tab pos="806450" algn="l"/>
                <a:tab pos="1255713" algn="l"/>
                <a:tab pos="1704975" algn="l"/>
                <a:tab pos="2154238" algn="l"/>
                <a:tab pos="2603500" algn="l"/>
                <a:tab pos="3052763" algn="l"/>
                <a:tab pos="3502025" algn="l"/>
                <a:tab pos="3951288" algn="l"/>
                <a:tab pos="4400550" algn="l"/>
                <a:tab pos="4849813" algn="l"/>
                <a:tab pos="5299075" algn="l"/>
                <a:tab pos="5748338" algn="l"/>
                <a:tab pos="6197600" algn="l"/>
                <a:tab pos="6646863" algn="l"/>
                <a:tab pos="7096125" algn="l"/>
                <a:tab pos="7545388" algn="l"/>
                <a:tab pos="7994650" algn="l"/>
                <a:tab pos="8443913" algn="l"/>
                <a:tab pos="8893175" algn="l"/>
                <a:tab pos="9342438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8775" algn="l"/>
                <a:tab pos="806450" algn="l"/>
                <a:tab pos="1255713" algn="l"/>
                <a:tab pos="1704975" algn="l"/>
                <a:tab pos="2154238" algn="l"/>
                <a:tab pos="2603500" algn="l"/>
                <a:tab pos="3052763" algn="l"/>
                <a:tab pos="3502025" algn="l"/>
                <a:tab pos="3951288" algn="l"/>
                <a:tab pos="4400550" algn="l"/>
                <a:tab pos="4849813" algn="l"/>
                <a:tab pos="5299075" algn="l"/>
                <a:tab pos="5748338" algn="l"/>
                <a:tab pos="6197600" algn="l"/>
                <a:tab pos="6646863" algn="l"/>
                <a:tab pos="7096125" algn="l"/>
                <a:tab pos="7545388" algn="l"/>
                <a:tab pos="7994650" algn="l"/>
                <a:tab pos="8443913" algn="l"/>
                <a:tab pos="8893175" algn="l"/>
                <a:tab pos="9342438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04/10/12</a:t>
            </a:r>
          </a:p>
        </p:txBody>
      </p:sp>
      <p:sp>
        <p:nvSpPr>
          <p:cNvPr id="24580" name="Text Box 4">
            <a:extLst>
              <a:ext uri="{FF2B5EF4-FFF2-40B4-BE49-F238E27FC236}">
                <a16:creationId xmlns:a16="http://schemas.microsoft.com/office/drawing/2014/main" xmlns="" id="{FACE5046-D265-DB4D-B522-0CD75868D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49575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358775" indent="-315913">
              <a:tabLst>
                <a:tab pos="358775" algn="l"/>
                <a:tab pos="806450" algn="l"/>
                <a:tab pos="1255713" algn="l"/>
                <a:tab pos="1704975" algn="l"/>
                <a:tab pos="2154238" algn="l"/>
                <a:tab pos="2603500" algn="l"/>
                <a:tab pos="3052763" algn="l"/>
                <a:tab pos="3502025" algn="l"/>
                <a:tab pos="3951288" algn="l"/>
                <a:tab pos="4400550" algn="l"/>
                <a:tab pos="4849813" algn="l"/>
                <a:tab pos="5299075" algn="l"/>
                <a:tab pos="5748338" algn="l"/>
                <a:tab pos="6197600" algn="l"/>
                <a:tab pos="6646863" algn="l"/>
                <a:tab pos="7096125" algn="l"/>
                <a:tab pos="7545388" algn="l"/>
                <a:tab pos="7994650" algn="l"/>
                <a:tab pos="8443913" algn="l"/>
                <a:tab pos="8893175" algn="l"/>
                <a:tab pos="9342438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358775" algn="l"/>
                <a:tab pos="806450" algn="l"/>
                <a:tab pos="1255713" algn="l"/>
                <a:tab pos="1704975" algn="l"/>
                <a:tab pos="2154238" algn="l"/>
                <a:tab pos="2603500" algn="l"/>
                <a:tab pos="3052763" algn="l"/>
                <a:tab pos="3502025" algn="l"/>
                <a:tab pos="3951288" algn="l"/>
                <a:tab pos="4400550" algn="l"/>
                <a:tab pos="4849813" algn="l"/>
                <a:tab pos="5299075" algn="l"/>
                <a:tab pos="5748338" algn="l"/>
                <a:tab pos="6197600" algn="l"/>
                <a:tab pos="6646863" algn="l"/>
                <a:tab pos="7096125" algn="l"/>
                <a:tab pos="7545388" algn="l"/>
                <a:tab pos="7994650" algn="l"/>
                <a:tab pos="8443913" algn="l"/>
                <a:tab pos="8893175" algn="l"/>
                <a:tab pos="9342438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358775" algn="l"/>
                <a:tab pos="806450" algn="l"/>
                <a:tab pos="1255713" algn="l"/>
                <a:tab pos="1704975" algn="l"/>
                <a:tab pos="2154238" algn="l"/>
                <a:tab pos="2603500" algn="l"/>
                <a:tab pos="3052763" algn="l"/>
                <a:tab pos="3502025" algn="l"/>
                <a:tab pos="3951288" algn="l"/>
                <a:tab pos="4400550" algn="l"/>
                <a:tab pos="4849813" algn="l"/>
                <a:tab pos="5299075" algn="l"/>
                <a:tab pos="5748338" algn="l"/>
                <a:tab pos="6197600" algn="l"/>
                <a:tab pos="6646863" algn="l"/>
                <a:tab pos="7096125" algn="l"/>
                <a:tab pos="7545388" algn="l"/>
                <a:tab pos="7994650" algn="l"/>
                <a:tab pos="8443913" algn="l"/>
                <a:tab pos="8893175" algn="l"/>
                <a:tab pos="9342438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358775" algn="l"/>
                <a:tab pos="806450" algn="l"/>
                <a:tab pos="1255713" algn="l"/>
                <a:tab pos="1704975" algn="l"/>
                <a:tab pos="2154238" algn="l"/>
                <a:tab pos="2603500" algn="l"/>
                <a:tab pos="3052763" algn="l"/>
                <a:tab pos="3502025" algn="l"/>
                <a:tab pos="3951288" algn="l"/>
                <a:tab pos="4400550" algn="l"/>
                <a:tab pos="4849813" algn="l"/>
                <a:tab pos="5299075" algn="l"/>
                <a:tab pos="5748338" algn="l"/>
                <a:tab pos="6197600" algn="l"/>
                <a:tab pos="6646863" algn="l"/>
                <a:tab pos="7096125" algn="l"/>
                <a:tab pos="7545388" algn="l"/>
                <a:tab pos="7994650" algn="l"/>
                <a:tab pos="8443913" algn="l"/>
                <a:tab pos="8893175" algn="l"/>
                <a:tab pos="9342438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358775" algn="l"/>
                <a:tab pos="806450" algn="l"/>
                <a:tab pos="1255713" algn="l"/>
                <a:tab pos="1704975" algn="l"/>
                <a:tab pos="2154238" algn="l"/>
                <a:tab pos="2603500" algn="l"/>
                <a:tab pos="3052763" algn="l"/>
                <a:tab pos="3502025" algn="l"/>
                <a:tab pos="3951288" algn="l"/>
                <a:tab pos="4400550" algn="l"/>
                <a:tab pos="4849813" algn="l"/>
                <a:tab pos="5299075" algn="l"/>
                <a:tab pos="5748338" algn="l"/>
                <a:tab pos="6197600" algn="l"/>
                <a:tab pos="6646863" algn="l"/>
                <a:tab pos="7096125" algn="l"/>
                <a:tab pos="7545388" algn="l"/>
                <a:tab pos="7994650" algn="l"/>
                <a:tab pos="8443913" algn="l"/>
                <a:tab pos="8893175" algn="l"/>
                <a:tab pos="9342438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8775" algn="l"/>
                <a:tab pos="806450" algn="l"/>
                <a:tab pos="1255713" algn="l"/>
                <a:tab pos="1704975" algn="l"/>
                <a:tab pos="2154238" algn="l"/>
                <a:tab pos="2603500" algn="l"/>
                <a:tab pos="3052763" algn="l"/>
                <a:tab pos="3502025" algn="l"/>
                <a:tab pos="3951288" algn="l"/>
                <a:tab pos="4400550" algn="l"/>
                <a:tab pos="4849813" algn="l"/>
                <a:tab pos="5299075" algn="l"/>
                <a:tab pos="5748338" algn="l"/>
                <a:tab pos="6197600" algn="l"/>
                <a:tab pos="6646863" algn="l"/>
                <a:tab pos="7096125" algn="l"/>
                <a:tab pos="7545388" algn="l"/>
                <a:tab pos="7994650" algn="l"/>
                <a:tab pos="8443913" algn="l"/>
                <a:tab pos="8893175" algn="l"/>
                <a:tab pos="9342438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8775" algn="l"/>
                <a:tab pos="806450" algn="l"/>
                <a:tab pos="1255713" algn="l"/>
                <a:tab pos="1704975" algn="l"/>
                <a:tab pos="2154238" algn="l"/>
                <a:tab pos="2603500" algn="l"/>
                <a:tab pos="3052763" algn="l"/>
                <a:tab pos="3502025" algn="l"/>
                <a:tab pos="3951288" algn="l"/>
                <a:tab pos="4400550" algn="l"/>
                <a:tab pos="4849813" algn="l"/>
                <a:tab pos="5299075" algn="l"/>
                <a:tab pos="5748338" algn="l"/>
                <a:tab pos="6197600" algn="l"/>
                <a:tab pos="6646863" algn="l"/>
                <a:tab pos="7096125" algn="l"/>
                <a:tab pos="7545388" algn="l"/>
                <a:tab pos="7994650" algn="l"/>
                <a:tab pos="8443913" algn="l"/>
                <a:tab pos="8893175" algn="l"/>
                <a:tab pos="9342438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8775" algn="l"/>
                <a:tab pos="806450" algn="l"/>
                <a:tab pos="1255713" algn="l"/>
                <a:tab pos="1704975" algn="l"/>
                <a:tab pos="2154238" algn="l"/>
                <a:tab pos="2603500" algn="l"/>
                <a:tab pos="3052763" algn="l"/>
                <a:tab pos="3502025" algn="l"/>
                <a:tab pos="3951288" algn="l"/>
                <a:tab pos="4400550" algn="l"/>
                <a:tab pos="4849813" algn="l"/>
                <a:tab pos="5299075" algn="l"/>
                <a:tab pos="5748338" algn="l"/>
                <a:tab pos="6197600" algn="l"/>
                <a:tab pos="6646863" algn="l"/>
                <a:tab pos="7096125" algn="l"/>
                <a:tab pos="7545388" algn="l"/>
                <a:tab pos="7994650" algn="l"/>
                <a:tab pos="8443913" algn="l"/>
                <a:tab pos="8893175" algn="l"/>
                <a:tab pos="9342438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8775" algn="l"/>
                <a:tab pos="806450" algn="l"/>
                <a:tab pos="1255713" algn="l"/>
                <a:tab pos="1704975" algn="l"/>
                <a:tab pos="2154238" algn="l"/>
                <a:tab pos="2603500" algn="l"/>
                <a:tab pos="3052763" algn="l"/>
                <a:tab pos="3502025" algn="l"/>
                <a:tab pos="3951288" algn="l"/>
                <a:tab pos="4400550" algn="l"/>
                <a:tab pos="4849813" algn="l"/>
                <a:tab pos="5299075" algn="l"/>
                <a:tab pos="5748338" algn="l"/>
                <a:tab pos="6197600" algn="l"/>
                <a:tab pos="6646863" algn="l"/>
                <a:tab pos="7096125" algn="l"/>
                <a:tab pos="7545388" algn="l"/>
                <a:tab pos="7994650" algn="l"/>
                <a:tab pos="8443913" algn="l"/>
                <a:tab pos="8893175" algn="l"/>
                <a:tab pos="9342438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F5F8F989-F9EA-F843-8467-571C1245E98B}" type="slidenum"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>
                <a:buClrTx/>
                <a:buFontTx/>
                <a:buNone/>
              </a:pPr>
              <a:t>5</a:t>
            </a:fld>
            <a:endParaRPr lang="en-US" altLang="en-US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81" name="Text Box 5">
            <a:extLst>
              <a:ext uri="{FF2B5EF4-FFF2-40B4-BE49-F238E27FC236}">
                <a16:creationId xmlns:a16="http://schemas.microsoft.com/office/drawing/2014/main" xmlns="" id="{494EC20C-E66D-504A-A9AE-2909B232FAE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96875" y="685800"/>
            <a:ext cx="6026150" cy="3390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82" name="Text Box 6">
            <a:extLst>
              <a:ext uri="{FF2B5EF4-FFF2-40B4-BE49-F238E27FC236}">
                <a16:creationId xmlns:a16="http://schemas.microsoft.com/office/drawing/2014/main" xmlns="" id="{88EA802A-1043-9543-B442-73A21E5FE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295775"/>
            <a:ext cx="5443538" cy="416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135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EB006-2DD9-3946-AF15-09AAE92EA1EA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7823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tif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4.tif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tif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tif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eg"/><Relationship Id="rId3" Type="http://schemas.openxmlformats.org/officeDocument/2006/relationships/image" Target="../media/image4.tiff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Relationship Id="rId3" Type="http://schemas.openxmlformats.org/officeDocument/2006/relationships/image" Target="../media/image4.tif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Relationship Id="rId3" Type="http://schemas.openxmlformats.org/officeDocument/2006/relationships/image" Target="../media/image4.tif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tif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8.tif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jpe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tiff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tiff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Relationship Id="rId3" Type="http://schemas.openxmlformats.org/officeDocument/2006/relationships/image" Target="../media/image4.tif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tif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tif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4.tif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tif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8.tif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tif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tif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4.tif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re de la présentation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934"/>
            <a:ext cx="12191999" cy="4078913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6645" y="0"/>
            <a:ext cx="12192000" cy="3972560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E54A-1446-4D1B-993F-C27A467D21BD}" type="datetimeFigureOut">
              <a:rPr lang="fr-FR" smtClean="0"/>
              <a:t>16/05/2018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6DD6-4F68-4143-A850-17C97FAF9A1F}" type="slidenum">
              <a:rPr lang="fr-FR" smtClean="0"/>
              <a:t>‹#›</a:t>
            </a:fld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0" y="3972560"/>
            <a:ext cx="12192000" cy="314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9" name="Rectangle 8"/>
          <p:cNvSpPr/>
          <p:nvPr userDrawn="1"/>
        </p:nvSpPr>
        <p:spPr>
          <a:xfrm>
            <a:off x="0" y="4856480"/>
            <a:ext cx="12192000" cy="20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0965" y="4856483"/>
            <a:ext cx="11550067" cy="1023485"/>
          </a:xfrm>
        </p:spPr>
        <p:txBody>
          <a:bodyPr anchor="ctr" anchorCtr="0">
            <a:normAutofit/>
          </a:bodyPr>
          <a:lstStyle>
            <a:lvl1pPr algn="r"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</a:t>
            </a:r>
            <a:r>
              <a:rPr lang="fr-FR" dirty="0" err="1"/>
              <a:t>PRéSENTATION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0965" y="5906347"/>
            <a:ext cx="11550067" cy="423622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Sous-Titre de la présentation</a:t>
            </a:r>
            <a:endParaRPr lang="en-US" dirty="0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4933" y="4427884"/>
            <a:ext cx="2722983" cy="28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734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pons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E54A-1446-4D1B-993F-C27A467D21BD}" type="datetimeFigureOut">
              <a:rPr lang="fr-FR" smtClean="0"/>
              <a:t>16/05/2018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6DD6-4F68-4143-A850-17C97FAF9A1F}" type="slidenum">
              <a:rPr lang="fr-FR" smtClean="0"/>
              <a:t>‹#›</a:t>
            </a:fld>
            <a:endParaRPr lang="fr-FR"/>
          </a:p>
        </p:txBody>
      </p:sp>
      <p:pic>
        <p:nvPicPr>
          <p:cNvPr id="7" name="Image 7" descr="ps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4175" y="5313847"/>
            <a:ext cx="1350965" cy="361720"/>
          </a:xfrm>
          <a:prstGeom prst="rect">
            <a:avLst/>
          </a:prstGeom>
        </p:spPr>
      </p:pic>
      <p:pic>
        <p:nvPicPr>
          <p:cNvPr id="9" name="Image 19" descr="eaw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4523" y="6126880"/>
            <a:ext cx="1388533" cy="260350"/>
          </a:xfrm>
          <a:prstGeom prst="rect">
            <a:avLst/>
          </a:prstGeom>
        </p:spPr>
      </p:pic>
      <p:pic>
        <p:nvPicPr>
          <p:cNvPr id="10" name="Image 4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3522" y="6041611"/>
            <a:ext cx="1264113" cy="455081"/>
          </a:xfrm>
          <a:prstGeom prst="rect">
            <a:avLst/>
          </a:prstGeom>
        </p:spPr>
      </p:pic>
      <p:pic>
        <p:nvPicPr>
          <p:cNvPr id="11" name="Image 4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4240" y="5373574"/>
            <a:ext cx="1513328" cy="184640"/>
          </a:xfrm>
          <a:prstGeom prst="rect">
            <a:avLst/>
          </a:prstGeom>
        </p:spPr>
      </p:pic>
      <p:grpSp>
        <p:nvGrpSpPr>
          <p:cNvPr id="14" name="Groupe 13"/>
          <p:cNvGrpSpPr/>
          <p:nvPr userDrawn="1"/>
        </p:nvGrpSpPr>
        <p:grpSpPr>
          <a:xfrm>
            <a:off x="5587912" y="5933742"/>
            <a:ext cx="1573494" cy="507772"/>
            <a:chOff x="4754528" y="4908030"/>
            <a:chExt cx="1180121" cy="507772"/>
          </a:xfrm>
        </p:grpSpPr>
        <p:pic>
          <p:nvPicPr>
            <p:cNvPr id="12" name="Image 47" descr="wsl.png"/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54528" y="4908030"/>
              <a:ext cx="457200" cy="457200"/>
            </a:xfrm>
            <a:prstGeom prst="rect">
              <a:avLst/>
            </a:prstGeom>
          </p:spPr>
        </p:pic>
        <p:sp>
          <p:nvSpPr>
            <p:cNvPr id="13" name="ZoneTexte 48"/>
            <p:cNvSpPr txBox="1"/>
            <p:nvPr userDrawn="1"/>
          </p:nvSpPr>
          <p:spPr>
            <a:xfrm>
              <a:off x="5157753" y="5200358"/>
              <a:ext cx="77689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00" dirty="0">
                  <a:latin typeface="Verdana"/>
                  <a:cs typeface="Verdana"/>
                </a:rPr>
                <a:t>Eidg. Forschungsanstalt für Wald</a:t>
              </a:r>
            </a:p>
            <a:p>
              <a:r>
                <a:rPr lang="fr-FR" sz="400" dirty="0">
                  <a:latin typeface="Verdana"/>
                  <a:cs typeface="Verdana"/>
                </a:rPr>
                <a:t>Schnee und Landschaft WSL</a:t>
              </a:r>
            </a:p>
          </p:txBody>
        </p:sp>
      </p:grp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3577" y="5373574"/>
            <a:ext cx="1969955" cy="4333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419" y="3498953"/>
            <a:ext cx="6193164" cy="120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833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1963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755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d ela présentati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933"/>
            <a:ext cx="12191999" cy="186650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6645" y="0"/>
            <a:ext cx="12192000" cy="1869440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E54A-1446-4D1B-993F-C27A467D21BD}" type="datetimeFigureOut">
              <a:rPr lang="fr-FR" smtClean="0"/>
              <a:t>16/05/2018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6DD6-4F68-4143-A850-17C97FAF9A1F}" type="slidenum">
              <a:rPr lang="fr-FR" smtClean="0"/>
              <a:t>‹#›</a:t>
            </a:fld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-6647" y="1840963"/>
            <a:ext cx="12192000" cy="314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9" name="Rectangle 8"/>
          <p:cNvSpPr/>
          <p:nvPr userDrawn="1"/>
        </p:nvSpPr>
        <p:spPr>
          <a:xfrm>
            <a:off x="0" y="2854960"/>
            <a:ext cx="12192000" cy="40030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66657" y="3482212"/>
            <a:ext cx="11550067" cy="1896104"/>
          </a:xfrm>
        </p:spPr>
        <p:txBody>
          <a:bodyPr anchor="ctr" anchorCtr="0">
            <a:normAutofit/>
          </a:bodyPr>
          <a:lstStyle>
            <a:lvl1pPr algn="r"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</a:t>
            </a:r>
            <a:r>
              <a:rPr lang="fr-FR" dirty="0" err="1"/>
              <a:t>PRéSENTATION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6657" y="5397127"/>
            <a:ext cx="11550067" cy="423622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Sous-Titre de la présentation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1" y="2319341"/>
            <a:ext cx="1899531" cy="37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31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1219200" y="0"/>
            <a:ext cx="10972800" cy="7553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E54A-1446-4D1B-993F-C27A467D21BD}" type="datetimeFigureOut">
              <a:rPr lang="fr-FR" smtClean="0"/>
              <a:t>16/05/2018</a:t>
            </a:fld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6DD6-4F68-4143-A850-17C97FAF9A1F}" type="slidenum">
              <a:rPr lang="fr-FR" smtClean="0"/>
              <a:t>‹#›</a:t>
            </a:fld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0"/>
            <a:ext cx="10972800" cy="755336"/>
          </a:xfrm>
        </p:spPr>
        <p:txBody>
          <a:bodyPr lIns="360000">
            <a:normAutofit/>
          </a:bodyPr>
          <a:lstStyle>
            <a:lvl1pPr algn="l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diapositive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838200" cy="7553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7" name="Rectangle 6"/>
          <p:cNvSpPr/>
          <p:nvPr userDrawn="1"/>
        </p:nvSpPr>
        <p:spPr>
          <a:xfrm>
            <a:off x="704428" y="0"/>
            <a:ext cx="216747" cy="7553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5630" y="6511808"/>
            <a:ext cx="1101345" cy="21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299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3"/>
            <a:ext cx="2072639" cy="685799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" y="-1"/>
            <a:ext cx="2228427" cy="6858000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1060" y="3127003"/>
            <a:ext cx="2787701" cy="337756"/>
          </a:xfrm>
          <a:prstGeom prst="rect">
            <a:avLst/>
          </a:prstGeom>
          <a:solidFill>
            <a:srgbClr val="282362"/>
          </a:solidFill>
        </p:spPr>
      </p:pic>
      <p:sp>
        <p:nvSpPr>
          <p:cNvPr id="7" name="Rectangle 6"/>
          <p:cNvSpPr/>
          <p:nvPr userDrawn="1"/>
        </p:nvSpPr>
        <p:spPr>
          <a:xfrm>
            <a:off x="2072640" y="0"/>
            <a:ext cx="44704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9" name="Rectangle 8"/>
          <p:cNvSpPr/>
          <p:nvPr userDrawn="1"/>
        </p:nvSpPr>
        <p:spPr>
          <a:xfrm>
            <a:off x="3285068" y="0"/>
            <a:ext cx="890693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85070" y="3"/>
            <a:ext cx="8906932" cy="6857999"/>
          </a:xfrm>
        </p:spPr>
        <p:txBody>
          <a:bodyPr rIns="540000" anchor="ctr" anchorCtr="0">
            <a:normAutofit/>
          </a:bodyPr>
          <a:lstStyle>
            <a:lvl1pPr algn="r">
              <a:defRPr sz="5400" cap="all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190049" y="3177350"/>
            <a:ext cx="1424648" cy="49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1295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251884" y="1298576"/>
            <a:ext cx="11640664" cy="477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l">
              <a:buFont typeface="Arial" pitchFamily="34" charset="0"/>
              <a:buChar char="•"/>
              <a:tabLst>
                <a:tab pos="479988" algn="l"/>
              </a:tabLst>
              <a:defRPr sz="2133" baseline="0">
                <a:solidFill>
                  <a:schemeClr val="bg2"/>
                </a:solidFill>
                <a:latin typeface="Arial" pitchFamily="34" charset="0"/>
              </a:defRPr>
            </a:lvl1pPr>
            <a:lvl2pPr>
              <a:buFont typeface="Arial" pitchFamily="34" charset="0"/>
              <a:buChar char="•"/>
              <a:defRPr>
                <a:solidFill>
                  <a:schemeClr val="bg2"/>
                </a:solidFill>
              </a:defRPr>
            </a:lvl2pPr>
            <a:lvl3pPr>
              <a:buFont typeface="Arial" pitchFamily="34" charset="0"/>
              <a:buNone/>
              <a:defRPr sz="2133" baseline="0">
                <a:solidFill>
                  <a:schemeClr val="bg2"/>
                </a:solidFill>
              </a:defRPr>
            </a:lvl3pPr>
            <a:lvl4pPr>
              <a:buFont typeface="Arial" pitchFamily="34" charset="0"/>
              <a:buChar char="•"/>
              <a:defRPr sz="2133" baseline="0">
                <a:solidFill>
                  <a:schemeClr val="bg2"/>
                </a:solidFill>
              </a:defRPr>
            </a:lvl4pPr>
            <a:lvl5pPr>
              <a:buFont typeface="Arial" pitchFamily="34" charset="0"/>
              <a:buNone/>
              <a:defRPr sz="2133" baseline="0">
                <a:solidFill>
                  <a:schemeClr val="bg2"/>
                </a:solidFill>
              </a:defRPr>
            </a:lvl5pPr>
          </a:lstStyle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218638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re de la présentation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2934"/>
            <a:ext cx="12191999" cy="4078913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6645" y="0"/>
            <a:ext cx="12192000" cy="3972560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59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E54A-1446-4D1B-993F-C27A467D21B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16/05/2018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6DD6-4F68-4143-A850-17C97FAF9A1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3972560"/>
            <a:ext cx="12192000" cy="314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59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4856480"/>
            <a:ext cx="12192000" cy="20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59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0965" y="4856484"/>
            <a:ext cx="11550067" cy="1023485"/>
          </a:xfrm>
        </p:spPr>
        <p:txBody>
          <a:bodyPr anchor="ctr" anchorCtr="0">
            <a:normAutofit/>
          </a:bodyPr>
          <a:lstStyle>
            <a:lvl1pPr algn="r">
              <a:defRPr sz="3000" cap="all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</a:t>
            </a:r>
            <a:r>
              <a:rPr lang="fr-FR" dirty="0" err="1"/>
              <a:t>PRéSENTATION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0965" y="5906347"/>
            <a:ext cx="11550067" cy="423622"/>
          </a:xfrm>
        </p:spPr>
        <p:txBody>
          <a:bodyPr/>
          <a:lstStyle>
            <a:lvl1pPr marL="0" indent="0" algn="r">
              <a:buNone/>
              <a:defRPr sz="1800" baseline="0">
                <a:solidFill>
                  <a:schemeClr val="bg1"/>
                </a:solidFill>
              </a:defRPr>
            </a:lvl1pPr>
            <a:lvl2pPr marL="342859" indent="0" algn="ctr">
              <a:buNone/>
              <a:defRPr sz="1500"/>
            </a:lvl2pPr>
            <a:lvl3pPr marL="685718" indent="0" algn="ctr">
              <a:buNone/>
              <a:defRPr sz="1350"/>
            </a:lvl3pPr>
            <a:lvl4pPr marL="1028577" indent="0" algn="ctr">
              <a:buNone/>
              <a:defRPr sz="1200"/>
            </a:lvl4pPr>
            <a:lvl5pPr marL="1371436" indent="0" algn="ctr">
              <a:buNone/>
              <a:defRPr sz="1200"/>
            </a:lvl5pPr>
            <a:lvl6pPr marL="1714295" indent="0" algn="ctr">
              <a:buNone/>
              <a:defRPr sz="1200"/>
            </a:lvl6pPr>
            <a:lvl7pPr marL="2057154" indent="0" algn="ctr">
              <a:buNone/>
              <a:defRPr sz="1200"/>
            </a:lvl7pPr>
            <a:lvl8pPr marL="2400013" indent="0" algn="ctr">
              <a:buNone/>
              <a:defRPr sz="1200"/>
            </a:lvl8pPr>
            <a:lvl9pPr marL="2742872" indent="0" algn="ctr">
              <a:buNone/>
              <a:defRPr sz="1200"/>
            </a:lvl9pPr>
          </a:lstStyle>
          <a:p>
            <a:r>
              <a:rPr lang="fr-FR" dirty="0"/>
              <a:t>Sous-Titre de la présentation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821" y="4386559"/>
            <a:ext cx="1899531" cy="370882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re de la pré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2934"/>
            <a:ext cx="12191999" cy="4078913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6645" y="0"/>
            <a:ext cx="12192000" cy="3972560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59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E54A-1446-4D1B-993F-C27A467D21B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16/05/2018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6DD6-4F68-4143-A850-17C97FAF9A1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3972560"/>
            <a:ext cx="12192000" cy="314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59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4856480"/>
            <a:ext cx="12192000" cy="20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59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7329" y="2897990"/>
            <a:ext cx="11550067" cy="1023485"/>
          </a:xfrm>
        </p:spPr>
        <p:txBody>
          <a:bodyPr anchor="ctr" anchorCtr="0">
            <a:normAutofit/>
          </a:bodyPr>
          <a:lstStyle>
            <a:lvl1pPr algn="r">
              <a:defRPr sz="3000" cap="all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</a:t>
            </a:r>
            <a:r>
              <a:rPr lang="fr-FR" dirty="0" err="1"/>
              <a:t>PRéSENTATION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7329" y="5086198"/>
            <a:ext cx="11550067" cy="423622"/>
          </a:xfrm>
        </p:spPr>
        <p:txBody>
          <a:bodyPr/>
          <a:lstStyle>
            <a:lvl1pPr marL="0" indent="0" algn="r">
              <a:buNone/>
              <a:defRPr sz="1800" baseline="0">
                <a:solidFill>
                  <a:schemeClr val="bg1"/>
                </a:solidFill>
              </a:defRPr>
            </a:lvl1pPr>
            <a:lvl2pPr marL="342859" indent="0" algn="ctr">
              <a:buNone/>
              <a:defRPr sz="1500"/>
            </a:lvl2pPr>
            <a:lvl3pPr marL="685718" indent="0" algn="ctr">
              <a:buNone/>
              <a:defRPr sz="1350"/>
            </a:lvl3pPr>
            <a:lvl4pPr marL="1028577" indent="0" algn="ctr">
              <a:buNone/>
              <a:defRPr sz="1200"/>
            </a:lvl4pPr>
            <a:lvl5pPr marL="1371436" indent="0" algn="ctr">
              <a:buNone/>
              <a:defRPr sz="1200"/>
            </a:lvl5pPr>
            <a:lvl6pPr marL="1714295" indent="0" algn="ctr">
              <a:buNone/>
              <a:defRPr sz="1200"/>
            </a:lvl6pPr>
            <a:lvl7pPr marL="2057154" indent="0" algn="ctr">
              <a:buNone/>
              <a:defRPr sz="1200"/>
            </a:lvl7pPr>
            <a:lvl8pPr marL="2400013" indent="0" algn="ctr">
              <a:buNone/>
              <a:defRPr sz="1200"/>
            </a:lvl8pPr>
            <a:lvl9pPr marL="2742872" indent="0" algn="ctr">
              <a:buNone/>
              <a:defRPr sz="1200"/>
            </a:lvl9pPr>
          </a:lstStyle>
          <a:p>
            <a:r>
              <a:rPr lang="fr-FR" dirty="0"/>
              <a:t>Sous-Titre de la présentation</a:t>
            </a:r>
            <a:endParaRPr lang="en-US" dirty="0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2957" y="4422552"/>
            <a:ext cx="2722983" cy="288237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re de la présentatio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96"/>
          <a:stretch/>
        </p:blipFill>
        <p:spPr>
          <a:xfrm>
            <a:off x="3" y="2934"/>
            <a:ext cx="12191999" cy="486236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6645" y="-1"/>
            <a:ext cx="12192000" cy="4781255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59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E54A-1446-4D1B-993F-C27A467D21B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16/05/2018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6DD6-4F68-4143-A850-17C97FAF9A1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4781255"/>
            <a:ext cx="12192000" cy="314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59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5635700"/>
            <a:ext cx="12192000" cy="1222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59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5869" y="2335719"/>
            <a:ext cx="11550067" cy="1744135"/>
          </a:xfrm>
        </p:spPr>
        <p:txBody>
          <a:bodyPr anchor="ctr" anchorCtr="0">
            <a:normAutofit/>
          </a:bodyPr>
          <a:lstStyle>
            <a:lvl1pPr algn="r">
              <a:defRPr sz="3000" cap="all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</a:t>
            </a:r>
            <a:r>
              <a:rPr lang="fr-FR" dirty="0" err="1"/>
              <a:t>PRéSENTATION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5869" y="4079851"/>
            <a:ext cx="11550067" cy="423622"/>
          </a:xfrm>
        </p:spPr>
        <p:txBody>
          <a:bodyPr/>
          <a:lstStyle>
            <a:lvl1pPr marL="0" indent="0" algn="r">
              <a:buNone/>
              <a:defRPr sz="1800" baseline="0">
                <a:solidFill>
                  <a:schemeClr val="bg1"/>
                </a:solidFill>
              </a:defRPr>
            </a:lvl1pPr>
            <a:lvl2pPr marL="342859" indent="0" algn="ctr">
              <a:buNone/>
              <a:defRPr sz="1500"/>
            </a:lvl2pPr>
            <a:lvl3pPr marL="685718" indent="0" algn="ctr">
              <a:buNone/>
              <a:defRPr sz="1350"/>
            </a:lvl3pPr>
            <a:lvl4pPr marL="1028577" indent="0" algn="ctr">
              <a:buNone/>
              <a:defRPr sz="1200"/>
            </a:lvl4pPr>
            <a:lvl5pPr marL="1371436" indent="0" algn="ctr">
              <a:buNone/>
              <a:defRPr sz="1200"/>
            </a:lvl5pPr>
            <a:lvl6pPr marL="1714295" indent="0" algn="ctr">
              <a:buNone/>
              <a:defRPr sz="1200"/>
            </a:lvl6pPr>
            <a:lvl7pPr marL="2057154" indent="0" algn="ctr">
              <a:buNone/>
              <a:defRPr sz="1200"/>
            </a:lvl7pPr>
            <a:lvl8pPr marL="2400013" indent="0" algn="ctr">
              <a:buNone/>
              <a:defRPr sz="1200"/>
            </a:lvl8pPr>
            <a:lvl9pPr marL="2742872" indent="0" algn="ctr">
              <a:buNone/>
              <a:defRPr sz="1200"/>
            </a:lvl9pPr>
          </a:lstStyle>
          <a:p>
            <a:r>
              <a:rPr lang="fr-FR" dirty="0"/>
              <a:t>Sous-Titre de la présentation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1" y="5180516"/>
            <a:ext cx="1899531" cy="370882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re de la pré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934"/>
            <a:ext cx="12191999" cy="4078913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6645" y="0"/>
            <a:ext cx="12192000" cy="3972560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E54A-1446-4D1B-993F-C27A467D21BD}" type="datetimeFigureOut">
              <a:rPr lang="fr-FR" smtClean="0"/>
              <a:t>16/05/2018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6DD6-4F68-4143-A850-17C97FAF9A1F}" type="slidenum">
              <a:rPr lang="fr-FR" smtClean="0"/>
              <a:t>‹#›</a:t>
            </a:fld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0" y="3972560"/>
            <a:ext cx="12192000" cy="314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9" name="Rectangle 8"/>
          <p:cNvSpPr/>
          <p:nvPr userDrawn="1"/>
        </p:nvSpPr>
        <p:spPr>
          <a:xfrm>
            <a:off x="0" y="4856480"/>
            <a:ext cx="12192000" cy="20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7329" y="2897990"/>
            <a:ext cx="11550067" cy="1023485"/>
          </a:xfrm>
        </p:spPr>
        <p:txBody>
          <a:bodyPr anchor="ctr" anchorCtr="0">
            <a:normAutofit/>
          </a:bodyPr>
          <a:lstStyle>
            <a:lvl1pPr algn="r"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</a:t>
            </a:r>
            <a:r>
              <a:rPr lang="fr-FR" dirty="0" err="1"/>
              <a:t>PRéSENTATION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7329" y="5086198"/>
            <a:ext cx="11550067" cy="423622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Sous-Titre de la présentation</a:t>
            </a:r>
            <a:endParaRPr lang="en-US" dirty="0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2955" y="4422551"/>
            <a:ext cx="2722983" cy="28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919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 ela présentati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2933"/>
            <a:ext cx="12191999" cy="186650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6645" y="0"/>
            <a:ext cx="12192000" cy="1869440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59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E54A-1446-4D1B-993F-C27A467D21B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16/05/2018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6DD6-4F68-4143-A850-17C97FAF9A1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6647" y="1840963"/>
            <a:ext cx="12192000" cy="314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59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2854960"/>
            <a:ext cx="12192000" cy="40030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59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66657" y="3482213"/>
            <a:ext cx="11550067" cy="1896104"/>
          </a:xfrm>
        </p:spPr>
        <p:txBody>
          <a:bodyPr anchor="ctr" anchorCtr="0">
            <a:normAutofit/>
          </a:bodyPr>
          <a:lstStyle>
            <a:lvl1pPr algn="r">
              <a:defRPr sz="3000" cap="all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</a:t>
            </a:r>
            <a:r>
              <a:rPr lang="fr-FR" dirty="0" err="1"/>
              <a:t>PRéSENTATION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6657" y="5397127"/>
            <a:ext cx="11550067" cy="423622"/>
          </a:xfrm>
        </p:spPr>
        <p:txBody>
          <a:bodyPr/>
          <a:lstStyle>
            <a:lvl1pPr marL="0" indent="0" algn="r">
              <a:buNone/>
              <a:defRPr sz="1800" baseline="0">
                <a:solidFill>
                  <a:schemeClr val="bg1"/>
                </a:solidFill>
              </a:defRPr>
            </a:lvl1pPr>
            <a:lvl2pPr marL="342859" indent="0" algn="ctr">
              <a:buNone/>
              <a:defRPr sz="1500"/>
            </a:lvl2pPr>
            <a:lvl3pPr marL="685718" indent="0" algn="ctr">
              <a:buNone/>
              <a:defRPr sz="1350"/>
            </a:lvl3pPr>
            <a:lvl4pPr marL="1028577" indent="0" algn="ctr">
              <a:buNone/>
              <a:defRPr sz="1200"/>
            </a:lvl4pPr>
            <a:lvl5pPr marL="1371436" indent="0" algn="ctr">
              <a:buNone/>
              <a:defRPr sz="1200"/>
            </a:lvl5pPr>
            <a:lvl6pPr marL="1714295" indent="0" algn="ctr">
              <a:buNone/>
              <a:defRPr sz="1200"/>
            </a:lvl6pPr>
            <a:lvl7pPr marL="2057154" indent="0" algn="ctr">
              <a:buNone/>
              <a:defRPr sz="1200"/>
            </a:lvl7pPr>
            <a:lvl8pPr marL="2400013" indent="0" algn="ctr">
              <a:buNone/>
              <a:defRPr sz="1200"/>
            </a:lvl8pPr>
            <a:lvl9pPr marL="2742872" indent="0" algn="ctr">
              <a:buNone/>
              <a:defRPr sz="1200"/>
            </a:lvl9pPr>
          </a:lstStyle>
          <a:p>
            <a:r>
              <a:rPr lang="fr-FR" dirty="0"/>
              <a:t>Sous-Titre de la présentation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1" y="2319341"/>
            <a:ext cx="1899531" cy="370882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" y="4"/>
            <a:ext cx="2072639" cy="685799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" y="-1"/>
            <a:ext cx="2228427" cy="6858000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59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1060" y="3127003"/>
            <a:ext cx="2787701" cy="337756"/>
          </a:xfrm>
          <a:prstGeom prst="rect">
            <a:avLst/>
          </a:prstGeom>
          <a:solidFill>
            <a:srgbClr val="282362"/>
          </a:solidFill>
        </p:spPr>
      </p:pic>
      <p:sp>
        <p:nvSpPr>
          <p:cNvPr id="7" name="Rectangle 6"/>
          <p:cNvSpPr/>
          <p:nvPr userDrawn="1"/>
        </p:nvSpPr>
        <p:spPr>
          <a:xfrm>
            <a:off x="2072640" y="0"/>
            <a:ext cx="44704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59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285068" y="0"/>
            <a:ext cx="890693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59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85070" y="4"/>
            <a:ext cx="8906932" cy="6857999"/>
          </a:xfrm>
        </p:spPr>
        <p:txBody>
          <a:bodyPr rIns="540000" anchor="ctr" anchorCtr="0">
            <a:normAutofit/>
          </a:bodyPr>
          <a:lstStyle>
            <a:lvl1pPr algn="r">
              <a:defRPr sz="4050" cap="all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190049" y="3177350"/>
            <a:ext cx="1424648" cy="494509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1060" y="3127003"/>
            <a:ext cx="2787701" cy="337756"/>
          </a:xfrm>
          <a:prstGeom prst="rect">
            <a:avLst/>
          </a:prstGeom>
          <a:solidFill>
            <a:srgbClr val="282362"/>
          </a:solidFill>
        </p:spPr>
      </p:pic>
      <p:sp>
        <p:nvSpPr>
          <p:cNvPr id="7" name="Rectangle 6"/>
          <p:cNvSpPr/>
          <p:nvPr userDrawn="1"/>
        </p:nvSpPr>
        <p:spPr>
          <a:xfrm>
            <a:off x="2072640" y="0"/>
            <a:ext cx="44704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59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285068" y="0"/>
            <a:ext cx="890693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59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10450" y="1630009"/>
            <a:ext cx="7775785" cy="4788044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  <a:lvl4pPr marL="1028577" indent="0">
              <a:buNone/>
              <a:defRPr/>
            </a:lvl4pPr>
          </a:lstStyle>
          <a:p>
            <a:pPr lvl="0"/>
            <a:r>
              <a:rPr lang="fr-FR" dirty="0"/>
              <a:t>Partie 1</a:t>
            </a:r>
          </a:p>
          <a:p>
            <a:pPr lvl="0"/>
            <a:r>
              <a:rPr lang="fr-CH" dirty="0"/>
              <a:t>Partie 2</a:t>
            </a:r>
          </a:p>
          <a:p>
            <a:pPr lvl="0"/>
            <a:endParaRPr lang="fr-FR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3763036" y="308215"/>
            <a:ext cx="7823197" cy="755336"/>
          </a:xfrm>
        </p:spPr>
        <p:txBody>
          <a:bodyPr lIns="360000">
            <a:normAutofit/>
          </a:bodyPr>
          <a:lstStyle>
            <a:lvl1pPr algn="l">
              <a:defRPr sz="2700" cap="all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Agenda</a:t>
            </a:r>
            <a:endParaRPr lang="en-US" dirty="0"/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"/>
            <a:ext cx="2519680" cy="685506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-2930"/>
            <a:ext cx="2519680" cy="6855069"/>
          </a:xfrm>
          <a:prstGeom prst="rect">
            <a:avLst/>
          </a:prstGeom>
          <a:solidFill>
            <a:schemeClr val="tx2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59" fontAlgn="auto">
              <a:spcBef>
                <a:spcPts val="0"/>
              </a:spcBef>
              <a:spcAft>
                <a:spcPts val="0"/>
              </a:spcAft>
            </a:pPr>
            <a:endParaRPr lang="fr-FR" sz="135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2072640" y="-2931"/>
            <a:ext cx="44704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59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190049" y="3177350"/>
            <a:ext cx="1424648" cy="494509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1219200" y="0"/>
            <a:ext cx="10972800" cy="7553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59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76709"/>
            <a:ext cx="10515600" cy="4900254"/>
          </a:xfrm>
        </p:spPr>
        <p:txBody>
          <a:bodyPr/>
          <a:lstStyle>
            <a:lvl4pPr marL="1028577" indent="0">
              <a:buNone/>
              <a:defRPr/>
            </a:lvl4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E54A-1446-4D1B-993F-C27A467D21B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16/05/2018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6DD6-4F68-4143-A850-17C97FAF9A1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0"/>
            <a:ext cx="10972800" cy="755336"/>
          </a:xfrm>
        </p:spPr>
        <p:txBody>
          <a:bodyPr lIns="360000">
            <a:normAutofit/>
          </a:bodyPr>
          <a:lstStyle>
            <a:lvl1pPr algn="l">
              <a:defRPr sz="2700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diapositive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838200" cy="7553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59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704428" y="0"/>
            <a:ext cx="216747" cy="7553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59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5631" y="6511808"/>
            <a:ext cx="1101345" cy="215037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1219200" y="0"/>
            <a:ext cx="10972800" cy="7553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59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E54A-1446-4D1B-993F-C27A467D21B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16/05/2018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6DD6-4F68-4143-A850-17C97FAF9A1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0"/>
            <a:ext cx="10972800" cy="755336"/>
          </a:xfrm>
        </p:spPr>
        <p:txBody>
          <a:bodyPr lIns="360000">
            <a:normAutofit/>
          </a:bodyPr>
          <a:lstStyle>
            <a:lvl1pPr algn="l">
              <a:defRPr sz="2700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diapositive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838200" cy="7553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59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704428" y="0"/>
            <a:ext cx="216747" cy="7553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59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5631" y="6511808"/>
            <a:ext cx="1101345" cy="215037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rci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2933"/>
            <a:ext cx="12191999" cy="186650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6645" y="0"/>
            <a:ext cx="12192000" cy="1869440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59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E54A-1446-4D1B-993F-C27A467D21B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16/05/2018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6DD6-4F68-4143-A850-17C97FAF9A1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6647" y="1840963"/>
            <a:ext cx="12192000" cy="314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59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2854960"/>
            <a:ext cx="12192000" cy="40030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59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0965" y="3276603"/>
            <a:ext cx="11550067" cy="3186871"/>
          </a:xfrm>
        </p:spPr>
        <p:txBody>
          <a:bodyPr anchor="ctr" anchorCtr="0">
            <a:normAutofit/>
          </a:bodyPr>
          <a:lstStyle>
            <a:lvl1pPr algn="r">
              <a:defRPr sz="4050" cap="all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Message de remerciements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1" y="2319341"/>
            <a:ext cx="1899531" cy="370882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pons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E54A-1446-4D1B-993F-C27A467D21B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16/05/2018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6DD6-4F68-4143-A850-17C97FAF9A1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 7" descr="ps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4175" y="5313847"/>
            <a:ext cx="1350965" cy="361720"/>
          </a:xfrm>
          <a:prstGeom prst="rect">
            <a:avLst/>
          </a:prstGeom>
        </p:spPr>
      </p:pic>
      <p:pic>
        <p:nvPicPr>
          <p:cNvPr id="9" name="Image 19" descr="eaw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4523" y="6126880"/>
            <a:ext cx="1388533" cy="260350"/>
          </a:xfrm>
          <a:prstGeom prst="rect">
            <a:avLst/>
          </a:prstGeom>
        </p:spPr>
      </p:pic>
      <p:pic>
        <p:nvPicPr>
          <p:cNvPr id="10" name="Image 4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3524" y="6041612"/>
            <a:ext cx="1264113" cy="455081"/>
          </a:xfrm>
          <a:prstGeom prst="rect">
            <a:avLst/>
          </a:prstGeom>
        </p:spPr>
      </p:pic>
      <p:pic>
        <p:nvPicPr>
          <p:cNvPr id="11" name="Image 4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4240" y="5373574"/>
            <a:ext cx="1513328" cy="184640"/>
          </a:xfrm>
          <a:prstGeom prst="rect">
            <a:avLst/>
          </a:prstGeom>
        </p:spPr>
      </p:pic>
      <p:grpSp>
        <p:nvGrpSpPr>
          <p:cNvPr id="14" name="Groupe 13"/>
          <p:cNvGrpSpPr/>
          <p:nvPr userDrawn="1"/>
        </p:nvGrpSpPr>
        <p:grpSpPr>
          <a:xfrm>
            <a:off x="5587911" y="5933742"/>
            <a:ext cx="1358692" cy="476994"/>
            <a:chOff x="4754528" y="4908030"/>
            <a:chExt cx="1019019" cy="476994"/>
          </a:xfrm>
        </p:grpSpPr>
        <p:pic>
          <p:nvPicPr>
            <p:cNvPr id="12" name="Image 47" descr="wsl.png"/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54528" y="4908030"/>
              <a:ext cx="457200" cy="457200"/>
            </a:xfrm>
            <a:prstGeom prst="rect">
              <a:avLst/>
            </a:prstGeom>
          </p:spPr>
        </p:pic>
        <p:sp>
          <p:nvSpPr>
            <p:cNvPr id="13" name="ZoneTexte 48"/>
            <p:cNvSpPr txBox="1"/>
            <p:nvPr userDrawn="1"/>
          </p:nvSpPr>
          <p:spPr>
            <a:xfrm>
              <a:off x="5157753" y="5200358"/>
              <a:ext cx="615794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859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300" dirty="0">
                  <a:solidFill>
                    <a:prstClr val="black"/>
                  </a:solidFill>
                  <a:latin typeface="Verdana"/>
                  <a:ea typeface=""/>
                  <a:cs typeface="Verdana"/>
                </a:rPr>
                <a:t>Eidg. Forschungsanstalt für Wald</a:t>
              </a:r>
            </a:p>
            <a:p>
              <a:pPr defTabSz="342859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300" dirty="0">
                  <a:solidFill>
                    <a:prstClr val="black"/>
                  </a:solidFill>
                  <a:latin typeface="Verdana"/>
                  <a:ea typeface=""/>
                  <a:cs typeface="Verdana"/>
                </a:rPr>
                <a:t>Schnee und Landschaft WSL</a:t>
              </a:r>
            </a:p>
          </p:txBody>
        </p:sp>
      </p:grp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3577" y="5373574"/>
            <a:ext cx="1969955" cy="4333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419" y="3498954"/>
            <a:ext cx="6193164" cy="120921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re de la présentatio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96"/>
          <a:stretch/>
        </p:blipFill>
        <p:spPr>
          <a:xfrm>
            <a:off x="2" y="2934"/>
            <a:ext cx="12191999" cy="486236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6645" y="-1"/>
            <a:ext cx="12192000" cy="4781255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E54A-1446-4D1B-993F-C27A467D21BD}" type="datetimeFigureOut">
              <a:rPr lang="fr-FR" smtClean="0"/>
              <a:t>16/05/2018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6DD6-4F68-4143-A850-17C97FAF9A1F}" type="slidenum">
              <a:rPr lang="fr-FR" smtClean="0"/>
              <a:t>‹#›</a:t>
            </a:fld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0" y="4781255"/>
            <a:ext cx="12192000" cy="314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9" name="Rectangle 8"/>
          <p:cNvSpPr/>
          <p:nvPr userDrawn="1"/>
        </p:nvSpPr>
        <p:spPr>
          <a:xfrm>
            <a:off x="0" y="5635700"/>
            <a:ext cx="12192000" cy="1222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5869" y="2335718"/>
            <a:ext cx="11550067" cy="1744135"/>
          </a:xfrm>
        </p:spPr>
        <p:txBody>
          <a:bodyPr anchor="ctr" anchorCtr="0">
            <a:normAutofit/>
          </a:bodyPr>
          <a:lstStyle>
            <a:lvl1pPr algn="r"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</a:t>
            </a:r>
            <a:r>
              <a:rPr lang="fr-FR" dirty="0" err="1"/>
              <a:t>PRéSENTATION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5869" y="4079851"/>
            <a:ext cx="11550067" cy="423622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Sous-Titre de la présentation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1" y="5180516"/>
            <a:ext cx="1899531" cy="37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75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 ela présentati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933"/>
            <a:ext cx="12191999" cy="186650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6645" y="0"/>
            <a:ext cx="12192000" cy="1869440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E54A-1446-4D1B-993F-C27A467D21BD}" type="datetimeFigureOut">
              <a:rPr lang="fr-FR" smtClean="0"/>
              <a:t>16/05/2018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6DD6-4F68-4143-A850-17C97FAF9A1F}" type="slidenum">
              <a:rPr lang="fr-FR" smtClean="0"/>
              <a:t>‹#›</a:t>
            </a:fld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-6647" y="1840963"/>
            <a:ext cx="12192000" cy="314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9" name="Rectangle 8"/>
          <p:cNvSpPr/>
          <p:nvPr userDrawn="1"/>
        </p:nvSpPr>
        <p:spPr>
          <a:xfrm>
            <a:off x="0" y="2854960"/>
            <a:ext cx="12192000" cy="40030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66657" y="3482212"/>
            <a:ext cx="11550067" cy="1896104"/>
          </a:xfrm>
        </p:spPr>
        <p:txBody>
          <a:bodyPr anchor="ctr" anchorCtr="0">
            <a:normAutofit/>
          </a:bodyPr>
          <a:lstStyle>
            <a:lvl1pPr algn="r"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</a:t>
            </a:r>
            <a:r>
              <a:rPr lang="fr-FR" dirty="0" err="1"/>
              <a:t>PRéSENTATION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6657" y="5397127"/>
            <a:ext cx="11550067" cy="423622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Sous-Titre de la présentation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1" y="2319341"/>
            <a:ext cx="1899531" cy="37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623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3"/>
            <a:ext cx="2072639" cy="685799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" y="-1"/>
            <a:ext cx="2228427" cy="6858000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1060" y="3127003"/>
            <a:ext cx="2787701" cy="337756"/>
          </a:xfrm>
          <a:prstGeom prst="rect">
            <a:avLst/>
          </a:prstGeom>
          <a:solidFill>
            <a:srgbClr val="282362"/>
          </a:solidFill>
        </p:spPr>
      </p:pic>
      <p:sp>
        <p:nvSpPr>
          <p:cNvPr id="7" name="Rectangle 6"/>
          <p:cNvSpPr/>
          <p:nvPr userDrawn="1"/>
        </p:nvSpPr>
        <p:spPr>
          <a:xfrm>
            <a:off x="2072640" y="0"/>
            <a:ext cx="44704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9" name="Rectangle 8"/>
          <p:cNvSpPr/>
          <p:nvPr userDrawn="1"/>
        </p:nvSpPr>
        <p:spPr>
          <a:xfrm>
            <a:off x="3285068" y="0"/>
            <a:ext cx="890693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85070" y="3"/>
            <a:ext cx="8906932" cy="6857999"/>
          </a:xfrm>
        </p:spPr>
        <p:txBody>
          <a:bodyPr rIns="540000" anchor="ctr" anchorCtr="0">
            <a:normAutofit/>
          </a:bodyPr>
          <a:lstStyle>
            <a:lvl1pPr algn="r">
              <a:defRPr sz="5400" cap="all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du chapitre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190049" y="3177350"/>
            <a:ext cx="1424648" cy="49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15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1060" y="3127003"/>
            <a:ext cx="2787701" cy="337756"/>
          </a:xfrm>
          <a:prstGeom prst="rect">
            <a:avLst/>
          </a:prstGeom>
          <a:solidFill>
            <a:srgbClr val="282362"/>
          </a:solidFill>
        </p:spPr>
      </p:pic>
      <p:sp>
        <p:nvSpPr>
          <p:cNvPr id="7" name="Rectangle 6"/>
          <p:cNvSpPr/>
          <p:nvPr userDrawn="1"/>
        </p:nvSpPr>
        <p:spPr>
          <a:xfrm>
            <a:off x="2072640" y="0"/>
            <a:ext cx="44704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9" name="Rectangle 8"/>
          <p:cNvSpPr/>
          <p:nvPr userDrawn="1"/>
        </p:nvSpPr>
        <p:spPr>
          <a:xfrm>
            <a:off x="3285068" y="0"/>
            <a:ext cx="890693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10449" y="1630009"/>
            <a:ext cx="7775785" cy="4788044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  <a:lvl4pPr marL="1371600" indent="0">
              <a:buNone/>
              <a:defRPr/>
            </a:lvl4pPr>
          </a:lstStyle>
          <a:p>
            <a:pPr lvl="0"/>
            <a:r>
              <a:rPr lang="fr-FR" dirty="0"/>
              <a:t>Partie 1</a:t>
            </a:r>
          </a:p>
          <a:p>
            <a:pPr lvl="0"/>
            <a:r>
              <a:rPr lang="fr-CH" dirty="0"/>
              <a:t>Partie 2</a:t>
            </a:r>
          </a:p>
          <a:p>
            <a:pPr lvl="0"/>
            <a:endParaRPr lang="fr-FR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3763036" y="308215"/>
            <a:ext cx="7823197" cy="755336"/>
          </a:xfrm>
        </p:spPr>
        <p:txBody>
          <a:bodyPr lIns="360000">
            <a:normAutofit/>
          </a:bodyPr>
          <a:lstStyle>
            <a:lvl1pPr algn="l">
              <a:defRPr sz="3600" cap="all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Agenda</a:t>
            </a:r>
            <a:endParaRPr lang="en-US" dirty="0"/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"/>
            <a:ext cx="2519680" cy="685506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-2931"/>
            <a:ext cx="2519680" cy="6855069"/>
          </a:xfrm>
          <a:prstGeom prst="rect">
            <a:avLst/>
          </a:prstGeom>
          <a:solidFill>
            <a:schemeClr val="tx2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2072640" y="-2931"/>
            <a:ext cx="44704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190049" y="3177350"/>
            <a:ext cx="1424648" cy="49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516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1219200" y="0"/>
            <a:ext cx="10972800" cy="7553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76709"/>
            <a:ext cx="10515600" cy="4900254"/>
          </a:xfrm>
        </p:spPr>
        <p:txBody>
          <a:bodyPr/>
          <a:lstStyle>
            <a:lvl4pPr marL="1371600" indent="0">
              <a:buNone/>
              <a:defRPr/>
            </a:lvl4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E54A-1446-4D1B-993F-C27A467D21BD}" type="datetimeFigureOut">
              <a:rPr lang="fr-FR" smtClean="0"/>
              <a:t>16/05/2018</a:t>
            </a:fld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6DD6-4F68-4143-A850-17C97FAF9A1F}" type="slidenum">
              <a:rPr lang="fr-FR" smtClean="0"/>
              <a:t>‹#›</a:t>
            </a:fld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0"/>
            <a:ext cx="10972800" cy="755336"/>
          </a:xfrm>
        </p:spPr>
        <p:txBody>
          <a:bodyPr lIns="360000">
            <a:normAutofit/>
          </a:bodyPr>
          <a:lstStyle>
            <a:lvl1pPr algn="l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diapositive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838200" cy="7553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7" name="Rectangle 6"/>
          <p:cNvSpPr/>
          <p:nvPr userDrawn="1"/>
        </p:nvSpPr>
        <p:spPr>
          <a:xfrm>
            <a:off x="704428" y="0"/>
            <a:ext cx="216747" cy="7553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5630" y="6511808"/>
            <a:ext cx="1101345" cy="21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418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1219200" y="0"/>
            <a:ext cx="10972800" cy="7553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E54A-1446-4D1B-993F-C27A467D21BD}" type="datetimeFigureOut">
              <a:rPr lang="fr-FR" smtClean="0"/>
              <a:t>16/05/2018</a:t>
            </a:fld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6DD6-4F68-4143-A850-17C97FAF9A1F}" type="slidenum">
              <a:rPr lang="fr-FR" smtClean="0"/>
              <a:t>‹#›</a:t>
            </a:fld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0"/>
            <a:ext cx="10972800" cy="755336"/>
          </a:xfrm>
        </p:spPr>
        <p:txBody>
          <a:bodyPr lIns="360000">
            <a:normAutofit/>
          </a:bodyPr>
          <a:lstStyle>
            <a:lvl1pPr algn="l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diapositive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838200" cy="7553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7" name="Rectangle 6"/>
          <p:cNvSpPr/>
          <p:nvPr userDrawn="1"/>
        </p:nvSpPr>
        <p:spPr>
          <a:xfrm>
            <a:off x="704428" y="0"/>
            <a:ext cx="216747" cy="7553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5630" y="6511808"/>
            <a:ext cx="1101345" cy="21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12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rci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933"/>
            <a:ext cx="12191999" cy="186650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6645" y="0"/>
            <a:ext cx="12192000" cy="1869440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E54A-1446-4D1B-993F-C27A467D21BD}" type="datetimeFigureOut">
              <a:rPr lang="fr-FR" smtClean="0"/>
              <a:t>16/05/2018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6DD6-4F68-4143-A850-17C97FAF9A1F}" type="slidenum">
              <a:rPr lang="fr-FR" smtClean="0"/>
              <a:t>‹#›</a:t>
            </a:fld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-6647" y="1840963"/>
            <a:ext cx="12192000" cy="314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9" name="Rectangle 8"/>
          <p:cNvSpPr/>
          <p:nvPr userDrawn="1"/>
        </p:nvSpPr>
        <p:spPr>
          <a:xfrm>
            <a:off x="0" y="2854960"/>
            <a:ext cx="12192000" cy="40030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0965" y="3276603"/>
            <a:ext cx="11550067" cy="3186871"/>
          </a:xfrm>
        </p:spPr>
        <p:txBody>
          <a:bodyPr anchor="ctr" anchorCtr="0">
            <a:normAutofit/>
          </a:bodyPr>
          <a:lstStyle>
            <a:lvl1pPr algn="r">
              <a:defRPr sz="5400" cap="all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Message de remerciements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1" y="2319341"/>
            <a:ext cx="1899531" cy="37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878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EE54A-1446-4D1B-993F-C27A467D21BD}" type="datetimeFigureOut">
              <a:rPr lang="fr-FR" smtClean="0"/>
              <a:t>16/05/2018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AA6DD6-4F68-4143-A850-17C97FAF9A1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5999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4" r:id="rId2"/>
    <p:sldLayoutId id="2147483698" r:id="rId3"/>
    <p:sldLayoutId id="2147483697" r:id="rId4"/>
    <p:sldLayoutId id="2147483691" r:id="rId5"/>
    <p:sldLayoutId id="2147483695" r:id="rId6"/>
    <p:sldLayoutId id="2147483688" r:id="rId7"/>
    <p:sldLayoutId id="2147483696" r:id="rId8"/>
    <p:sldLayoutId id="2147483692" r:id="rId9"/>
    <p:sldLayoutId id="2147483693" r:id="rId10"/>
    <p:sldLayoutId id="2147483690" r:id="rId11"/>
    <p:sldLayoutId id="2147483700" r:id="rId12"/>
    <p:sldLayoutId id="2147483725" r:id="rId13"/>
    <p:sldLayoutId id="2147483726" r:id="rId14"/>
    <p:sldLayoutId id="2147483727" r:id="rId15"/>
    <p:sldLayoutId id="214748372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AlphaHeadlinePro-Bold" panose="02000500030000020004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59"/>
            <a:fld id="{337EE54A-1446-4D1B-993F-C27A467D21B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342859"/>
              <a:t>16/05/2018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59"/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59"/>
            <a:fld id="{66AA6DD6-4F68-4143-A850-17C97FAF9A1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342859"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133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68571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AlphaHeadlinePro-Bold" panose="02000500030000020004" pitchFamily="50" charset="0"/>
          <a:ea typeface="+mj-ea"/>
          <a:cs typeface="+mj-cs"/>
        </a:defRPr>
      </a:lvl1pPr>
    </p:titleStyle>
    <p:bodyStyle>
      <a:lvl1pPr marL="171429" indent="-171429" algn="l" defTabSz="685718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Font typeface="Arial" panose="020B0604020202020204" pitchFamily="34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1pPr>
      <a:lvl2pPr marL="514289" indent="-171429" algn="l" defTabSz="685718" rtl="0" eaLnBrk="1" latinLnBrk="0" hangingPunct="1">
        <a:lnSpc>
          <a:spcPct val="90000"/>
        </a:lnSpc>
        <a:spcBef>
          <a:spcPts val="375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857148" indent="-171429" algn="l" defTabSz="6857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3pPr>
      <a:lvl4pPr marL="1200006" indent="-171429" algn="l" defTabSz="6857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+mn-lt"/>
          <a:ea typeface="+mn-ea"/>
          <a:cs typeface="+mn-cs"/>
        </a:defRPr>
      </a:lvl4pPr>
      <a:lvl5pPr marL="1542866" indent="-171429" algn="l" defTabSz="6857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+mn-lt"/>
          <a:ea typeface="+mn-ea"/>
          <a:cs typeface="+mn-cs"/>
        </a:defRPr>
      </a:lvl5pPr>
      <a:lvl6pPr marL="1885725" indent="-171429" algn="l" defTabSz="6857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84" indent="-171429" algn="l" defTabSz="6857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43" indent="-171429" algn="l" defTabSz="6857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02" indent="-171429" algn="l" defTabSz="6857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9" algn="l" defTabSz="6857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8" algn="l" defTabSz="6857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7" algn="l" defTabSz="6857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6" algn="l" defTabSz="6857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95" algn="l" defTabSz="6857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54" algn="l" defTabSz="6857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13" algn="l" defTabSz="6857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72" algn="l" defTabSz="6857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7" Type="http://schemas.openxmlformats.org/officeDocument/2006/relationships/image" Target="../media/image22.tiff"/><Relationship Id="rId8" Type="http://schemas.openxmlformats.org/officeDocument/2006/relationships/image" Target="../media/image23.tiff"/><Relationship Id="rId9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github.com/dslab2018/dslab2018.github.io/tree/master/labs/week12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28.tiff"/><Relationship Id="rId5" Type="http://schemas.openxmlformats.org/officeDocument/2006/relationships/image" Target="../media/image29.tif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mattermost-dslab.epfl.ch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1" descr="image00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856" y="2310126"/>
            <a:ext cx="1431131" cy="402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" y="2823122"/>
            <a:ext cx="11911644" cy="2870312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FFFFFF"/>
                </a:solidFill>
                <a:latin typeface="Verdana"/>
                <a:cs typeface="Verdana"/>
              </a:rPr>
              <a:t>Final assignment</a:t>
            </a:r>
            <a:br>
              <a:rPr lang="en-US" sz="4400" b="1" dirty="0" smtClean="0">
                <a:solidFill>
                  <a:srgbClr val="FFFFFF"/>
                </a:solidFill>
                <a:latin typeface="Verdana"/>
                <a:cs typeface="Verdana"/>
              </a:rPr>
            </a:br>
            <a:r>
              <a:rPr lang="en-US" sz="4400" dirty="0" smtClean="0">
                <a:solidFill>
                  <a:srgbClr val="FFFFFF"/>
                </a:solidFill>
                <a:latin typeface="Verdana"/>
                <a:cs typeface="Verdana"/>
              </a:rPr>
              <a:t>Robust Journey Planning</a:t>
            </a:r>
            <a:endParaRPr lang="en-US" sz="3200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sp>
        <p:nvSpPr>
          <p:cNvPr id="6" name="Sous-titre 4"/>
          <p:cNvSpPr txBox="1">
            <a:spLocks/>
          </p:cNvSpPr>
          <p:nvPr/>
        </p:nvSpPr>
        <p:spPr>
          <a:xfrm>
            <a:off x="3212868" y="4609070"/>
            <a:ext cx="8662550" cy="17356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 smtClean="0"/>
          </a:p>
        </p:txBody>
      </p:sp>
      <p:sp>
        <p:nvSpPr>
          <p:cNvPr id="7" name="Sous-titre 4"/>
          <p:cNvSpPr txBox="1">
            <a:spLocks/>
          </p:cNvSpPr>
          <p:nvPr/>
        </p:nvSpPr>
        <p:spPr>
          <a:xfrm>
            <a:off x="0" y="6435306"/>
            <a:ext cx="12191999" cy="422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Data Science Lab – Spring 2018</a:t>
            </a:r>
          </a:p>
        </p:txBody>
      </p:sp>
      <p:pic>
        <p:nvPicPr>
          <p:cNvPr id="9" name="Picture 4" descr="ésultat de recherche d'images pour &quot;dorina thanou&quot;">
            <a:extLst>
              <a:ext uri="{FF2B5EF4-FFF2-40B4-BE49-F238E27FC236}">
                <a16:creationId xmlns="" xmlns:a16="http://schemas.microsoft.com/office/drawing/2014/main" id="{AF02E77B-0DD9-7D44-891A-695DC44E6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2896" y="3347873"/>
            <a:ext cx="1227315" cy="122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ésultat de recherche d'images pour &quot;Julien Eberle&quot;">
            <a:extLst>
              <a:ext uri="{FF2B5EF4-FFF2-40B4-BE49-F238E27FC236}">
                <a16:creationId xmlns="" xmlns:a16="http://schemas.microsoft.com/office/drawing/2014/main" id="{4A369F6C-86F2-B74D-B3D2-ECDE2E998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348" y="3222029"/>
            <a:ext cx="1029975" cy="102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s://datascience.ch/wp-content/uploads/2014/04/Olivierv3.jpg">
            <a:extLst>
              <a:ext uri="{FF2B5EF4-FFF2-40B4-BE49-F238E27FC236}">
                <a16:creationId xmlns="" xmlns:a16="http://schemas.microsoft.com/office/drawing/2014/main" id="{C69511A1-4360-264F-B220-A68E96BD3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0196" y="4722661"/>
            <a:ext cx="1144429" cy="112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49398B9-74A4-6140-B545-AF9B545AB9C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16" y="4458577"/>
            <a:ext cx="1207226" cy="8048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35FEA0DB-BAB0-E349-BF74-26B0D37C33C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3173" y="5386005"/>
            <a:ext cx="1022430" cy="1348903"/>
          </a:xfrm>
          <a:prstGeom prst="rect">
            <a:avLst/>
          </a:prstGeom>
        </p:spPr>
      </p:pic>
      <p:pic>
        <p:nvPicPr>
          <p:cNvPr id="17" name="Picture 18" descr="mage result for Sandra Savchenko - de Jong">
            <a:extLst>
              <a:ext uri="{FF2B5EF4-FFF2-40B4-BE49-F238E27FC236}">
                <a16:creationId xmlns="" xmlns:a16="http://schemas.microsoft.com/office/drawing/2014/main" id="{CCB9AA59-8A86-0D4A-831C-DA52F215A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803" y="5600934"/>
            <a:ext cx="1022430" cy="102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77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D8E3FED1-CA82-E949-9D83-39843DB6B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82701"/>
            <a:ext cx="10893725" cy="48942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Description of the final assignment</a:t>
            </a:r>
            <a:endParaRPr lang="en-US" sz="2400" dirty="0" smtClean="0"/>
          </a:p>
          <a:p>
            <a:pPr lvl="1"/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github.com/dslab2018/dslab2018.github.io/tree/master/labs/week12</a:t>
            </a:r>
            <a:endParaRPr lang="en-US" dirty="0" smtClean="0"/>
          </a:p>
          <a:p>
            <a:pPr lvl="1"/>
            <a:r>
              <a:rPr lang="en-US" dirty="0" smtClean="0"/>
              <a:t>Please check the webpage regularly as it will be updated over the next 3 weeks</a:t>
            </a:r>
            <a:endParaRPr lang="en-US" dirty="0"/>
          </a:p>
          <a:p>
            <a:endParaRPr lang="en-US" sz="1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E3F0A0C5-AEB3-5544-989E-BB246261F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Start your engines!</a:t>
            </a:r>
          </a:p>
        </p:txBody>
      </p:sp>
    </p:spTree>
    <p:extLst>
      <p:ext uri="{BB962C8B-B14F-4D97-AF65-F5344CB8AC3E}">
        <p14:creationId xmlns:p14="http://schemas.microsoft.com/office/powerpoint/2010/main" val="2916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503495-B7C5-6441-9060-364FC3A0E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Why robust journey planning?</a:t>
            </a:r>
            <a:endParaRPr lang="en-US" sz="4000" dirty="0"/>
          </a:p>
        </p:txBody>
      </p:sp>
      <p:pic>
        <p:nvPicPr>
          <p:cNvPr id="5122" name="Picture 2" descr="Résultat de recherche d'images pour &quot;trip planner sbb&quot;">
            <a:extLst>
              <a:ext uri="{FF2B5EF4-FFF2-40B4-BE49-F238E27FC236}">
                <a16:creationId xmlns:a16="http://schemas.microsoft.com/office/drawing/2014/main" xmlns="" id="{021101EB-1642-3A40-9DE7-D9AB41FA5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44" y="1036942"/>
            <a:ext cx="7458992" cy="419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ésultat de recherche d'images pour &quot;le chat vous etes ici&quot;">
            <a:extLst>
              <a:ext uri="{FF2B5EF4-FFF2-40B4-BE49-F238E27FC236}">
                <a16:creationId xmlns:a16="http://schemas.microsoft.com/office/drawing/2014/main" xmlns="" id="{C74E461D-940D-7549-AD84-D79428E00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324" y="1036942"/>
            <a:ext cx="4249373" cy="582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544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503495-B7C5-6441-9060-364FC3A0E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Today’s </a:t>
            </a:r>
            <a:r>
              <a:rPr lang="en-US" sz="4000" dirty="0" smtClean="0"/>
              <a:t>assumption </a:t>
            </a:r>
            <a:r>
              <a:rPr lang="en-US" sz="4000" dirty="0"/>
              <a:t>of a </a:t>
            </a:r>
            <a:r>
              <a:rPr lang="en-US" sz="4000" dirty="0" smtClean="0"/>
              <a:t>deterministic world</a:t>
            </a:r>
            <a:endParaRPr lang="en-US" sz="40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AFE2DC5-9B4C-F54B-90E3-913710700EF7}"/>
              </a:ext>
            </a:extLst>
          </p:cNvPr>
          <p:cNvGrpSpPr/>
          <p:nvPr/>
        </p:nvGrpSpPr>
        <p:grpSpPr>
          <a:xfrm>
            <a:off x="265243" y="1384063"/>
            <a:ext cx="6410377" cy="3807300"/>
            <a:chOff x="425138" y="1294126"/>
            <a:chExt cx="6410377" cy="38073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779058F3-3511-DB4B-A6C5-4AEB56461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5138" y="1663458"/>
              <a:ext cx="6410377" cy="343796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0931747-C162-9740-A43F-22E999996FF9}"/>
                </a:ext>
              </a:extLst>
            </p:cNvPr>
            <p:cNvSpPr txBox="1"/>
            <p:nvPr/>
          </p:nvSpPr>
          <p:spPr>
            <a:xfrm>
              <a:off x="425138" y="1294126"/>
              <a:ext cx="28023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Meeting Zurich HB @ 10:30</a:t>
              </a:r>
            </a:p>
          </p:txBody>
        </p:sp>
      </p:grp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4A022819-4C04-C84D-9B6C-3B0F01806F70}"/>
              </a:ext>
            </a:extLst>
          </p:cNvPr>
          <p:cNvSpPr/>
          <p:nvPr/>
        </p:nvSpPr>
        <p:spPr>
          <a:xfrm>
            <a:off x="265243" y="2563314"/>
            <a:ext cx="6254999" cy="80946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E9A60620-8AB5-6B41-A9CF-3D7F4A27CAD8}"/>
              </a:ext>
            </a:extLst>
          </p:cNvPr>
          <p:cNvGrpSpPr/>
          <p:nvPr/>
        </p:nvGrpSpPr>
        <p:grpSpPr>
          <a:xfrm>
            <a:off x="6550222" y="814869"/>
            <a:ext cx="5641778" cy="5599866"/>
            <a:chOff x="6550222" y="874829"/>
            <a:chExt cx="5641778" cy="559986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4B5D7503-FD33-1347-AA53-D06C96E8D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50222" y="1178989"/>
              <a:ext cx="5641778" cy="529570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E6201C0D-239F-B243-AC4B-0F18638246E1}"/>
                </a:ext>
              </a:extLst>
            </p:cNvPr>
            <p:cNvSpPr txBox="1"/>
            <p:nvPr/>
          </p:nvSpPr>
          <p:spPr>
            <a:xfrm>
              <a:off x="6705600" y="874829"/>
              <a:ext cx="34458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6 minutes to catch train in </a:t>
              </a:r>
              <a:r>
                <a:rPr lang="en-US" b="1" dirty="0" err="1"/>
                <a:t>Morges</a:t>
              </a:r>
              <a:endParaRPr lang="en-US" b="1" dirty="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F2EEDAB-E7FE-1E47-9EC6-734FFE97B0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222" y="1138023"/>
            <a:ext cx="4744179" cy="207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58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xmlns="" id="{3CE9DBEF-34E2-CB4B-8F6E-282FB0FB9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047" y="3592644"/>
            <a:ext cx="8324864" cy="1866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10244" name="Group 4">
            <a:extLst>
              <a:ext uri="{FF2B5EF4-FFF2-40B4-BE49-F238E27FC236}">
                <a16:creationId xmlns:a16="http://schemas.microsoft.com/office/drawing/2014/main" xmlns="" id="{31F1D8F4-3C53-404D-9A57-351B8B28B17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255810" y="5423538"/>
          <a:ext cx="7399338" cy="733531"/>
        </p:xfrm>
        <a:graphic>
          <a:graphicData uri="http://schemas.openxmlformats.org/drawingml/2006/table">
            <a:tbl>
              <a:tblPr/>
              <a:tblGrid>
                <a:gridCol w="7399338">
                  <a:extLst>
                    <a:ext uri="{9D8B030D-6E8A-4147-A177-3AD203B41FA5}">
                      <a16:colId xmlns:a16="http://schemas.microsoft.com/office/drawing/2014/main" xmlns="" val="771578513"/>
                    </a:ext>
                  </a:extLst>
                </a:gridCol>
              </a:tblGrid>
              <a:tr h="277302">
                <a:tc>
                  <a:txBody>
                    <a:bodyPr/>
                    <a:lstStyle>
                      <a:lvl1pPr eaLnBrk="0" hangingPunct="0">
                        <a:lnSpc>
                          <a:spcPct val="85000"/>
                        </a:lnSpc>
                        <a:spcBef>
                          <a:spcPts val="963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eaLnBrk="0" hangingPunct="0">
                        <a:lnSpc>
                          <a:spcPct val="85000"/>
                        </a:lnSpc>
                        <a:spcBef>
                          <a:spcPts val="8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 eaLnBrk="0" hangingPunct="0">
                        <a:lnSpc>
                          <a:spcPct val="85000"/>
                        </a:lnSpc>
                        <a:spcBef>
                          <a:spcPts val="7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 eaLnBrk="0" hangingPunct="0">
                        <a:lnSpc>
                          <a:spcPct val="85000"/>
                        </a:lnSpc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 eaLnBrk="0" hangingPunct="0">
                        <a:lnSpc>
                          <a:spcPct val="85000"/>
                        </a:lnSpc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49263" eaLnBrk="0" fontAlgn="base" hangingPunct="0">
                        <a:lnSpc>
                          <a:spcPct val="85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49263" eaLnBrk="0" fontAlgn="base" hangingPunct="0">
                        <a:lnSpc>
                          <a:spcPct val="85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49263" eaLnBrk="0" fontAlgn="base" hangingPunct="0">
                        <a:lnSpc>
                          <a:spcPct val="85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49263" eaLnBrk="0" fontAlgn="base" hangingPunct="0">
                        <a:lnSpc>
                          <a:spcPct val="85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8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IE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ASM = Average savings per trip in minutes when differences occur</a:t>
                      </a:r>
                    </a:p>
                  </a:txBody>
                  <a:tcPr marL="90000" marR="90000" marT="106906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32248635"/>
                  </a:ext>
                </a:extLst>
              </a:tr>
              <a:tr h="331825">
                <a:tc>
                  <a:txBody>
                    <a:bodyPr/>
                    <a:lstStyle>
                      <a:lvl1pPr eaLnBrk="0" hangingPunct="0">
                        <a:lnSpc>
                          <a:spcPct val="85000"/>
                        </a:lnSpc>
                        <a:spcBef>
                          <a:spcPts val="963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eaLnBrk="0" hangingPunct="0">
                        <a:lnSpc>
                          <a:spcPct val="85000"/>
                        </a:lnSpc>
                        <a:spcBef>
                          <a:spcPts val="8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 eaLnBrk="0" hangingPunct="0">
                        <a:lnSpc>
                          <a:spcPct val="85000"/>
                        </a:lnSpc>
                        <a:spcBef>
                          <a:spcPts val="7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 eaLnBrk="0" hangingPunct="0">
                        <a:lnSpc>
                          <a:spcPct val="85000"/>
                        </a:lnSpc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 eaLnBrk="0" hangingPunct="0">
                        <a:lnSpc>
                          <a:spcPct val="85000"/>
                        </a:lnSpc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49263" eaLnBrk="0" fontAlgn="base" hangingPunct="0">
                        <a:lnSpc>
                          <a:spcPct val="85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49263" eaLnBrk="0" fontAlgn="base" hangingPunct="0">
                        <a:lnSpc>
                          <a:spcPct val="85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49263" eaLnBrk="0" fontAlgn="base" hangingPunct="0">
                        <a:lnSpc>
                          <a:spcPct val="85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49263" eaLnBrk="0" fontAlgn="base" hangingPunct="0">
                        <a:lnSpc>
                          <a:spcPct val="85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6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ASP = Average savings per trip as a percentage when differences occur</a:t>
                      </a:r>
                    </a:p>
                  </a:txBody>
                  <a:tcPr marL="90000" marR="90000" marT="213048" marB="468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69689148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04E5CC-E39C-BC4C-9A98-4FBAE5DAC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Uncertainty-aware </a:t>
            </a:r>
            <a:r>
              <a:rPr lang="en-US" dirty="0"/>
              <a:t>vs </a:t>
            </a:r>
            <a:r>
              <a:rPr lang="en-US" dirty="0" smtClean="0"/>
              <a:t>deterministic planning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8BC9A7C-9417-FA4E-BBB2-D06E7A04A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904" y="755336"/>
            <a:ext cx="7324096" cy="2309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A28158E9-A22E-6843-9097-93E494838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416" y="968319"/>
            <a:ext cx="5350240" cy="2599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01625" indent="-301625"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1044575" indent="-304800"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  <a:spcBef>
                <a:spcPts val="675"/>
              </a:spcBef>
              <a:spcAft>
                <a:spcPts val="1125"/>
              </a:spcAft>
              <a:buFont typeface="Times New Roman" panose="02020603050405020304" pitchFamily="18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</a:rPr>
              <a:t>Standard AO* fails to scale !</a:t>
            </a:r>
          </a:p>
          <a:p>
            <a:pPr>
              <a:lnSpc>
                <a:spcPct val="85000"/>
              </a:lnSpc>
              <a:spcBef>
                <a:spcPts val="675"/>
              </a:spcBef>
              <a:spcAft>
                <a:spcPts val="1125"/>
              </a:spcAft>
              <a:buFont typeface="Times New Roman" panose="02020603050405020304" pitchFamily="18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</a:rPr>
              <a:t>Weighted AO* with search enhancements</a:t>
            </a:r>
          </a:p>
          <a:p>
            <a:pPr lvl="1">
              <a:lnSpc>
                <a:spcPct val="85000"/>
              </a:lnSpc>
              <a:spcBef>
                <a:spcPts val="675"/>
              </a:spcBef>
              <a:spcAft>
                <a:spcPts val="1125"/>
              </a:spcAft>
              <a:buFont typeface="Times New Roman" panose="02020603050405020304" pitchFamily="18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</a:rPr>
              <a:t>Pruning rules based on state dominance</a:t>
            </a:r>
          </a:p>
          <a:p>
            <a:pPr lvl="1">
              <a:lnSpc>
                <a:spcPct val="85000"/>
              </a:lnSpc>
              <a:spcBef>
                <a:spcPts val="675"/>
              </a:spcBef>
              <a:spcAft>
                <a:spcPts val="1125"/>
              </a:spcAft>
              <a:buFont typeface="Times New Roman" panose="02020603050405020304" pitchFamily="18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</a:rPr>
              <a:t>Partial order reduction</a:t>
            </a:r>
          </a:p>
          <a:p>
            <a:pPr lvl="1">
              <a:lnSpc>
                <a:spcPct val="85000"/>
              </a:lnSpc>
              <a:spcBef>
                <a:spcPts val="675"/>
              </a:spcBef>
              <a:spcAft>
                <a:spcPts val="1125"/>
              </a:spcAft>
              <a:buFont typeface="Times New Roman" panose="02020603050405020304" pitchFamily="18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</a:rPr>
              <a:t>Heuristics to guide search</a:t>
            </a:r>
          </a:p>
          <a:p>
            <a:pPr marL="1047750" lvl="1" indent="-301625">
              <a:lnSpc>
                <a:spcPct val="85000"/>
              </a:lnSpc>
              <a:spcBef>
                <a:spcPts val="675"/>
              </a:spcBef>
              <a:spcAft>
                <a:spcPts val="1125"/>
              </a:spcAft>
            </a:pPr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xmlns="" id="{450C3793-3F21-BD4F-8B84-4A9D52760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5143" y="6412675"/>
            <a:ext cx="6966857" cy="445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altLang="en-US" sz="1200" i="1" dirty="0">
                <a:solidFill>
                  <a:srgbClr val="7889FB"/>
                </a:solidFill>
              </a:rPr>
              <a:t>“Multi-Modal Journey Planning in the Presence of Uncertainty”, </a:t>
            </a:r>
            <a:r>
              <a:rPr lang="en-US" altLang="en-US" sz="1200" i="1" dirty="0" err="1">
                <a:solidFill>
                  <a:srgbClr val="7889FB"/>
                </a:solidFill>
              </a:rPr>
              <a:t>Adi</a:t>
            </a:r>
            <a:r>
              <a:rPr lang="en-US" altLang="en-US" sz="1200" i="1" dirty="0">
                <a:solidFill>
                  <a:srgbClr val="7889FB"/>
                </a:solidFill>
              </a:rPr>
              <a:t> </a:t>
            </a:r>
            <a:r>
              <a:rPr lang="en-US" altLang="en-US" sz="1200" i="1" dirty="0" err="1">
                <a:solidFill>
                  <a:srgbClr val="7889FB"/>
                </a:solidFill>
              </a:rPr>
              <a:t>Botea</a:t>
            </a:r>
            <a:r>
              <a:rPr lang="en-US" altLang="en-US" sz="1200" i="1" dirty="0">
                <a:solidFill>
                  <a:srgbClr val="7889FB"/>
                </a:solidFill>
              </a:rPr>
              <a:t>, </a:t>
            </a:r>
            <a:r>
              <a:rPr lang="en-US" altLang="en-US" sz="1200" i="1" dirty="0" err="1">
                <a:solidFill>
                  <a:srgbClr val="7889FB"/>
                </a:solidFill>
              </a:rPr>
              <a:t>Evdokia</a:t>
            </a:r>
            <a:r>
              <a:rPr lang="en-US" altLang="en-US" sz="1200" i="1" dirty="0">
                <a:solidFill>
                  <a:srgbClr val="7889FB"/>
                </a:solidFill>
              </a:rPr>
              <a:t> </a:t>
            </a:r>
            <a:r>
              <a:rPr lang="en-US" altLang="en-US" sz="1200" i="1" dirty="0" err="1">
                <a:solidFill>
                  <a:srgbClr val="7889FB"/>
                </a:solidFill>
              </a:rPr>
              <a:t>Nikolova</a:t>
            </a:r>
            <a:r>
              <a:rPr lang="en-US" altLang="en-US" sz="1200" i="1" dirty="0">
                <a:solidFill>
                  <a:srgbClr val="7889FB"/>
                </a:solidFill>
              </a:rPr>
              <a:t>, Michele </a:t>
            </a:r>
            <a:r>
              <a:rPr lang="en-US" altLang="en-US" sz="1200" i="1" dirty="0" err="1">
                <a:solidFill>
                  <a:srgbClr val="7889FB"/>
                </a:solidFill>
              </a:rPr>
              <a:t>Berlingerio</a:t>
            </a:r>
            <a:r>
              <a:rPr lang="en-US" altLang="en-US" sz="1200" i="1" dirty="0">
                <a:solidFill>
                  <a:srgbClr val="7889FB"/>
                </a:solidFill>
              </a:rPr>
              <a:t>. Twenty-Third International Conference on Automated Planning and Scheduling, 2013</a:t>
            </a:r>
          </a:p>
        </p:txBody>
      </p:sp>
    </p:spTree>
    <p:extLst>
      <p:ext uri="{BB962C8B-B14F-4D97-AF65-F5344CB8AC3E}">
        <p14:creationId xmlns:p14="http://schemas.microsoft.com/office/powerpoint/2010/main" val="15935758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199" y="1276709"/>
            <a:ext cx="11066253" cy="490025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Display isochronous map Start of your Journey Zurich HB</a:t>
            </a:r>
          </a:p>
          <a:p>
            <a:pPr lvl="1"/>
            <a:r>
              <a:rPr lang="en-US" sz="2800" dirty="0" smtClean="0"/>
              <a:t>Start your journey at Zurich HB</a:t>
            </a:r>
          </a:p>
          <a:p>
            <a:pPr lvl="1"/>
            <a:r>
              <a:rPr lang="en-US" sz="2800" dirty="0" smtClean="0"/>
              <a:t>How far can you go within M minutes Q% of the time.</a:t>
            </a:r>
            <a:endParaRPr lang="en-US" sz="2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E3F0A0C5-AEB3-5544-989E-BB246261F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Assignment – overall objective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937" y="2838694"/>
            <a:ext cx="6122956" cy="39502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5980" y="2812212"/>
            <a:ext cx="3725893" cy="401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199" y="1276709"/>
            <a:ext cx="10893725" cy="4900254"/>
          </a:xfrm>
        </p:spPr>
        <p:txBody>
          <a:bodyPr>
            <a:normAutofit/>
          </a:bodyPr>
          <a:lstStyle/>
          <a:p>
            <a:r>
              <a:rPr lang="en-US" dirty="0" smtClean="0"/>
              <a:t>Today’s tasks</a:t>
            </a:r>
          </a:p>
          <a:p>
            <a:pPr lvl="1"/>
            <a:r>
              <a:rPr lang="en-US" dirty="0" smtClean="0"/>
              <a:t>Form the groups if not done</a:t>
            </a:r>
          </a:p>
          <a:p>
            <a:pPr lvl="1"/>
            <a:r>
              <a:rPr lang="en-US" dirty="0" smtClean="0"/>
              <a:t>Understand the problem</a:t>
            </a:r>
          </a:p>
          <a:p>
            <a:pPr lvl="1"/>
            <a:r>
              <a:rPr lang="en-US" dirty="0" smtClean="0"/>
              <a:t>Understand the data</a:t>
            </a:r>
          </a:p>
          <a:p>
            <a:pPr lvl="1"/>
            <a:r>
              <a:rPr lang="en-US" dirty="0" smtClean="0"/>
              <a:t>Design statistical models</a:t>
            </a:r>
          </a:p>
          <a:p>
            <a:endParaRPr lang="en-US" dirty="0" smtClean="0"/>
          </a:p>
          <a:p>
            <a:r>
              <a:rPr lang="en-US" dirty="0" smtClean="0"/>
              <a:t>Week 1: Predictive models</a:t>
            </a:r>
          </a:p>
          <a:p>
            <a:pPr lvl="1"/>
            <a:r>
              <a:rPr lang="en-US" dirty="0" smtClean="0"/>
              <a:t>Regression model for arrival / departure times</a:t>
            </a:r>
          </a:p>
          <a:p>
            <a:r>
              <a:rPr lang="en-US" dirty="0" smtClean="0"/>
              <a:t>Week 2: Prescriptive models</a:t>
            </a:r>
          </a:p>
          <a:p>
            <a:pPr lvl="1"/>
            <a:r>
              <a:rPr lang="en-US" dirty="0" smtClean="0"/>
              <a:t>Stochastic planner</a:t>
            </a:r>
          </a:p>
          <a:p>
            <a:r>
              <a:rPr lang="en-US" dirty="0" smtClean="0"/>
              <a:t>Week 3: Validation and Visualization/UI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Milestones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39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Class hours</a:t>
            </a:r>
          </a:p>
          <a:p>
            <a:pPr lvl="1"/>
            <a:r>
              <a:rPr lang="en-US" dirty="0" smtClean="0"/>
              <a:t>Wednesday 16</a:t>
            </a:r>
            <a:r>
              <a:rPr lang="en-US" baseline="30000" dirty="0" smtClean="0"/>
              <a:t>th</a:t>
            </a:r>
            <a:r>
              <a:rPr lang="en-US" dirty="0" smtClean="0"/>
              <a:t>, 23</a:t>
            </a:r>
            <a:r>
              <a:rPr lang="en-US" baseline="30000" dirty="0" smtClean="0"/>
              <a:t>rd</a:t>
            </a:r>
            <a:r>
              <a:rPr lang="en-US" dirty="0" smtClean="0"/>
              <a:t>, 30</a:t>
            </a:r>
            <a:r>
              <a:rPr lang="en-US" baseline="30000" dirty="0" smtClean="0"/>
              <a:t>th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Office hours INN 211</a:t>
            </a:r>
          </a:p>
          <a:p>
            <a:pPr lvl="1"/>
            <a:r>
              <a:rPr lang="en-US" dirty="0"/>
              <a:t>Thursday May 17th 16:00 - 17:00</a:t>
            </a:r>
          </a:p>
          <a:p>
            <a:pPr lvl="1"/>
            <a:r>
              <a:rPr lang="en-US" dirty="0"/>
              <a:t>Tuesday May 22nd 15:00 - 16:00</a:t>
            </a:r>
          </a:p>
          <a:p>
            <a:pPr lvl="1"/>
            <a:r>
              <a:rPr lang="en-US" dirty="0"/>
              <a:t>Thursday May 31st 16:00 - </a:t>
            </a:r>
            <a:r>
              <a:rPr lang="en-US" dirty="0" smtClean="0"/>
              <a:t>17:00</a:t>
            </a:r>
          </a:p>
          <a:p>
            <a:pPr lvl="1"/>
            <a:endParaRPr lang="en-US" dirty="0"/>
          </a:p>
          <a:p>
            <a:r>
              <a:rPr lang="en-US" dirty="0"/>
              <a:t>Communications:</a:t>
            </a:r>
          </a:p>
          <a:p>
            <a:pPr lvl="1"/>
            <a:r>
              <a:rPr lang="en-US" dirty="0">
                <a:hlinkClick r:id="rId2"/>
              </a:rPr>
              <a:t>https://mattermost-dslab.epfl.ch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Guidance and supervision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467899"/>
      </p:ext>
    </p:extLst>
  </p:cSld>
  <p:clrMapOvr>
    <a:masterClrMapping/>
  </p:clrMapOvr>
</p:sld>
</file>

<file path=ppt/theme/theme1.xml><?xml version="1.0" encoding="utf-8"?>
<a:theme xmlns:a="http://schemas.openxmlformats.org/drawingml/2006/main" name="2_Thème Office">
  <a:themeElements>
    <a:clrScheme name="Personnalisé 63">
      <a:dk1>
        <a:sysClr val="windowText" lastClr="000000"/>
      </a:dk1>
      <a:lt1>
        <a:sysClr val="window" lastClr="FFFFFF"/>
      </a:lt1>
      <a:dk2>
        <a:srgbClr val="282362"/>
      </a:dk2>
      <a:lt2>
        <a:srgbClr val="E7E6E6"/>
      </a:lt2>
      <a:accent1>
        <a:srgbClr val="8EC63F"/>
      </a:accent1>
      <a:accent2>
        <a:srgbClr val="5461A6"/>
      </a:accent2>
      <a:accent3>
        <a:srgbClr val="B6DA82"/>
      </a:accent3>
      <a:accent4>
        <a:srgbClr val="7A85BC"/>
      </a:accent4>
      <a:accent5>
        <a:srgbClr val="76A531"/>
      </a:accent5>
      <a:accent6>
        <a:srgbClr val="5563A9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Thème Office">
  <a:themeElements>
    <a:clrScheme name="Personnalisé 63">
      <a:dk1>
        <a:sysClr val="windowText" lastClr="000000"/>
      </a:dk1>
      <a:lt1>
        <a:sysClr val="window" lastClr="FFFFFF"/>
      </a:lt1>
      <a:dk2>
        <a:srgbClr val="282362"/>
      </a:dk2>
      <a:lt2>
        <a:srgbClr val="E7E6E6"/>
      </a:lt2>
      <a:accent1>
        <a:srgbClr val="8EC63F"/>
      </a:accent1>
      <a:accent2>
        <a:srgbClr val="5461A6"/>
      </a:accent2>
      <a:accent3>
        <a:srgbClr val="B6DA82"/>
      </a:accent3>
      <a:accent4>
        <a:srgbClr val="7A85BC"/>
      </a:accent4>
      <a:accent5>
        <a:srgbClr val="76A531"/>
      </a:accent5>
      <a:accent6>
        <a:srgbClr val="5563A9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51193</TotalTime>
  <Words>265</Words>
  <Application>Microsoft Macintosh PowerPoint</Application>
  <PresentationFormat>Widescreen</PresentationFormat>
  <Paragraphs>57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AlphaHeadlinePro-Bold</vt:lpstr>
      <vt:lpstr>Calibri</vt:lpstr>
      <vt:lpstr>ＭＳ Ｐゴシック</vt:lpstr>
      <vt:lpstr>Times New Roman</vt:lpstr>
      <vt:lpstr>Verdana</vt:lpstr>
      <vt:lpstr>Arial</vt:lpstr>
      <vt:lpstr>2_Thème Office</vt:lpstr>
      <vt:lpstr>3_Thème Office</vt:lpstr>
      <vt:lpstr>Final assignment Robust Journey Planning</vt:lpstr>
      <vt:lpstr>Start your engines!</vt:lpstr>
      <vt:lpstr>Why robust journey planning?</vt:lpstr>
      <vt:lpstr>Today’s assumption of a deterministic world</vt:lpstr>
      <vt:lpstr>Uncertainty-aware vs deterministic planning</vt:lpstr>
      <vt:lpstr>Assignment – overall objective</vt:lpstr>
      <vt:lpstr>Milestones</vt:lpstr>
      <vt:lpstr>Guidance and supervision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 util</dc:creator>
  <cp:lastModifiedBy>Eric B</cp:lastModifiedBy>
  <cp:revision>861</cp:revision>
  <cp:lastPrinted>2017-02-05T20:52:23Z</cp:lastPrinted>
  <dcterms:created xsi:type="dcterms:W3CDTF">2016-11-02T19:50:15Z</dcterms:created>
  <dcterms:modified xsi:type="dcterms:W3CDTF">2018-05-16T10:04:50Z</dcterms:modified>
</cp:coreProperties>
</file>